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1" r:id="rId3"/>
    <p:sldId id="257" r:id="rId4"/>
    <p:sldId id="258" r:id="rId5"/>
    <p:sldId id="263" r:id="rId6"/>
    <p:sldId id="259" r:id="rId7"/>
    <p:sldId id="262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56" y="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scd.psu.ac.th/en/node/39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Conflict, Peace and Minority  in </a:t>
            </a:r>
            <a:r>
              <a:rPr lang="en-US" dirty="0" smtClean="0"/>
              <a:t>the Deep South </a:t>
            </a:r>
            <a:r>
              <a:rPr lang="en-US" dirty="0"/>
              <a:t>of Thailand </a:t>
            </a:r>
            <a:br>
              <a:rPr lang="en-US" dirty="0"/>
            </a:br>
            <a:endParaRPr lang="en-US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Fareeda</a:t>
            </a:r>
            <a:r>
              <a:rPr lang="en-US" dirty="0" smtClean="0"/>
              <a:t> </a:t>
            </a:r>
            <a:r>
              <a:rPr lang="en-US" dirty="0" err="1" smtClean="0"/>
              <a:t>Panjor</a:t>
            </a:r>
            <a:r>
              <a:rPr lang="en-US" dirty="0" smtClean="0"/>
              <a:t> </a:t>
            </a:r>
          </a:p>
          <a:p>
            <a:r>
              <a:rPr lang="en-US" dirty="0" smtClean="0"/>
              <a:t>Center for conflict Studies and Cultural Diversity, Institutes for Peace Studies, Prince of </a:t>
            </a:r>
            <a:r>
              <a:rPr lang="en-US" dirty="0" err="1" smtClean="0"/>
              <a:t>Songkla</a:t>
            </a:r>
            <a:r>
              <a:rPr lang="en-US" dirty="0" smtClean="0"/>
              <a:t> University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34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352134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The  region </a:t>
            </a:r>
            <a:r>
              <a:rPr lang="en-US" dirty="0" smtClean="0"/>
              <a:t>includes the provinces of  </a:t>
            </a:r>
            <a:r>
              <a:rPr lang="en-US" dirty="0" err="1"/>
              <a:t>Pattani</a:t>
            </a:r>
            <a:r>
              <a:rPr lang="en-US" dirty="0"/>
              <a:t>, </a:t>
            </a:r>
            <a:r>
              <a:rPr lang="en-US" dirty="0" err="1"/>
              <a:t>Yala</a:t>
            </a:r>
            <a:r>
              <a:rPr lang="en-US" dirty="0"/>
              <a:t>, and </a:t>
            </a:r>
            <a:r>
              <a:rPr lang="en-US" dirty="0" err="1"/>
              <a:t>Narathiwat</a:t>
            </a:r>
            <a:r>
              <a:rPr lang="en-US" dirty="0"/>
              <a:t> and four districts in </a:t>
            </a:r>
            <a:r>
              <a:rPr lang="en-US" dirty="0" err="1"/>
              <a:t>Songkhla</a:t>
            </a:r>
            <a:r>
              <a:rPr lang="en-US" dirty="0"/>
              <a:t> Province (Saba </a:t>
            </a:r>
            <a:r>
              <a:rPr lang="en-US" dirty="0" err="1"/>
              <a:t>Yoi</a:t>
            </a:r>
            <a:r>
              <a:rPr lang="en-US" dirty="0"/>
              <a:t>, Na </a:t>
            </a:r>
            <a:r>
              <a:rPr lang="en-US" dirty="0" err="1"/>
              <a:t>Thawi</a:t>
            </a:r>
            <a:r>
              <a:rPr lang="en-US" dirty="0"/>
              <a:t>, Chana and </a:t>
            </a:r>
            <a:r>
              <a:rPr lang="en-US" dirty="0" err="1"/>
              <a:t>Thepha</a:t>
            </a:r>
            <a:r>
              <a:rPr lang="en-US" dirty="0" smtClean="0"/>
              <a:t>).Population are mainly </a:t>
            </a:r>
            <a:r>
              <a:rPr lang="en-US" dirty="0"/>
              <a:t>Muslim and </a:t>
            </a:r>
            <a:r>
              <a:rPr lang="en-US" dirty="0" smtClean="0"/>
              <a:t>Malay-speaking.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January 2004, the weapons  robbery  at </a:t>
            </a:r>
            <a:r>
              <a:rPr lang="en-US" dirty="0"/>
              <a:t>the 4th Battalion Development Battalion Camp in </a:t>
            </a:r>
            <a:r>
              <a:rPr lang="en-US" dirty="0" err="1"/>
              <a:t>Narathiwat</a:t>
            </a:r>
            <a:r>
              <a:rPr lang="en-US" dirty="0"/>
              <a:t> </a:t>
            </a:r>
            <a:r>
              <a:rPr lang="en-US" dirty="0" smtClean="0"/>
              <a:t>Province.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Since February 2013, the </a:t>
            </a:r>
            <a:r>
              <a:rPr lang="en-US" dirty="0"/>
              <a:t>first publicly acknowledged peace dialogue process held in Kuala </a:t>
            </a:r>
            <a:r>
              <a:rPr lang="en-US" dirty="0" smtClean="0"/>
              <a:t>Lumpur between Thai </a:t>
            </a:r>
            <a:r>
              <a:rPr lang="en-US" dirty="0"/>
              <a:t>government and the </a:t>
            </a:r>
            <a:r>
              <a:rPr lang="en-US" dirty="0" smtClean="0"/>
              <a:t>armed </a:t>
            </a:r>
            <a:r>
              <a:rPr lang="en-US" dirty="0"/>
              <a:t>resistance movement, the </a:t>
            </a:r>
            <a:r>
              <a:rPr lang="en-US" dirty="0" err="1"/>
              <a:t>Barisan</a:t>
            </a:r>
            <a:r>
              <a:rPr lang="en-US" dirty="0"/>
              <a:t> </a:t>
            </a:r>
            <a:r>
              <a:rPr lang="en-US" dirty="0" err="1"/>
              <a:t>Revolusi</a:t>
            </a:r>
            <a:r>
              <a:rPr lang="en-US" dirty="0"/>
              <a:t> Nasional (BRN</a:t>
            </a:r>
            <a:r>
              <a:rPr lang="en-US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50670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Summary of Incidents in Deep South Thailand May 2022 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by  Deep South Watch  Data as June </a:t>
            </a:r>
            <a:r>
              <a:rPr lang="en-US" sz="2800" dirty="0" smtClean="0"/>
              <a:t>8 2022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4" name="ตัวแทนเนื้อหา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227" y="1558861"/>
            <a:ext cx="8279471" cy="4222530"/>
          </a:xfrm>
        </p:spPr>
      </p:pic>
    </p:spTree>
    <p:extLst>
      <p:ext uri="{BB962C8B-B14F-4D97-AF65-F5344CB8AC3E}">
        <p14:creationId xmlns:p14="http://schemas.microsoft.com/office/powerpoint/2010/main" val="256786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1.Type of incidents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2.Causes of incidents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3. Religions of victims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4" name="ตัวแทนเนื้อหา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659" y="1845577"/>
            <a:ext cx="8350855" cy="3246539"/>
          </a:xfrm>
        </p:spPr>
      </p:pic>
    </p:spTree>
    <p:extLst>
      <p:ext uri="{BB962C8B-B14F-4D97-AF65-F5344CB8AC3E}">
        <p14:creationId xmlns:p14="http://schemas.microsoft.com/office/powerpoint/2010/main" val="129643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ตัวแทนเนื้อหา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19" y="951712"/>
            <a:ext cx="10992696" cy="4954576"/>
          </a:xfrm>
        </p:spPr>
      </p:pic>
    </p:spTree>
    <p:extLst>
      <p:ext uri="{BB962C8B-B14F-4D97-AF65-F5344CB8AC3E}">
        <p14:creationId xmlns:p14="http://schemas.microsoft.com/office/powerpoint/2010/main" val="11504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1. Human Rights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Social and cultural  dimensions</a:t>
            </a:r>
            <a:endParaRPr lang="en-US" dirty="0"/>
          </a:p>
        </p:txBody>
      </p:sp>
      <p:sp>
        <p:nvSpPr>
          <p:cNvPr id="5" name="ตัวแทนเนื้อหา 4"/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2095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1. There </a:t>
            </a:r>
            <a:r>
              <a:rPr lang="en-US" dirty="0"/>
              <a:t>is still </a:t>
            </a:r>
            <a:r>
              <a:rPr lang="en-US" dirty="0" smtClean="0"/>
              <a:t> </a:t>
            </a:r>
            <a:r>
              <a:rPr lang="en-US" dirty="0"/>
              <a:t>state  violence against </a:t>
            </a:r>
            <a:r>
              <a:rPr lang="en-US" dirty="0" smtClean="0"/>
              <a:t> Malay </a:t>
            </a:r>
            <a:r>
              <a:rPr lang="en-US" dirty="0" err="1" smtClean="0"/>
              <a:t>Muslims.They</a:t>
            </a:r>
            <a:r>
              <a:rPr lang="en-US" dirty="0" smtClean="0"/>
              <a:t> are facing </a:t>
            </a:r>
            <a:r>
              <a:rPr lang="en-US" u="sng" dirty="0" smtClean="0"/>
              <a:t>counter </a:t>
            </a:r>
            <a:r>
              <a:rPr lang="en-US" u="sng" dirty="0"/>
              <a:t>insurgency operation  </a:t>
            </a:r>
            <a:r>
              <a:rPr lang="en-US" dirty="0"/>
              <a:t>including the cordon, search and  arrest </a:t>
            </a:r>
            <a:r>
              <a:rPr lang="en-US" dirty="0" smtClean="0"/>
              <a:t>disproportionally </a:t>
            </a:r>
            <a:r>
              <a:rPr lang="en-US" dirty="0"/>
              <a:t>including  military checkpoints and the house </a:t>
            </a:r>
            <a:r>
              <a:rPr lang="en-US" dirty="0" smtClean="0"/>
              <a:t>searches.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u="sng" dirty="0" smtClean="0"/>
              <a:t>The </a:t>
            </a:r>
            <a:r>
              <a:rPr lang="en-US" u="sng" dirty="0"/>
              <a:t>DNA collection  </a:t>
            </a:r>
            <a:r>
              <a:rPr lang="en-US" dirty="0"/>
              <a:t>in Malay Muslim communities and  military  conscription without prior and informed </a:t>
            </a:r>
            <a:r>
              <a:rPr lang="en-US" dirty="0" smtClean="0"/>
              <a:t>consent.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</a:t>
            </a:r>
            <a:r>
              <a:rPr lang="en-US" u="sng" dirty="0" smtClean="0"/>
              <a:t>Torture </a:t>
            </a:r>
            <a:r>
              <a:rPr lang="en-US" u="sng" dirty="0"/>
              <a:t>and Enforced Disappearance </a:t>
            </a:r>
            <a:r>
              <a:rPr lang="en-US" dirty="0"/>
              <a:t>remain uninvestigated and no perpetrators have been brought to </a:t>
            </a:r>
            <a:r>
              <a:rPr lang="en-US" dirty="0" smtClean="0"/>
              <a:t>justice.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</a:t>
            </a:r>
            <a:r>
              <a:rPr lang="en-US" u="sng" dirty="0"/>
              <a:t>Women in domestic </a:t>
            </a:r>
            <a:r>
              <a:rPr lang="en-US" u="sng" dirty="0" smtClean="0"/>
              <a:t>violence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-   Intersectional discrimination  on </a:t>
            </a:r>
            <a:r>
              <a:rPr lang="th-TH" dirty="0" smtClean="0"/>
              <a:t> </a:t>
            </a:r>
            <a:r>
              <a:rPr lang="en-US" dirty="0" smtClean="0"/>
              <a:t>venerable groups  such as  women disabilities  in  local community.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63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3.Women Peace and Security </a:t>
            </a:r>
            <a:endParaRPr lang="en-US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69268" y="620785"/>
            <a:ext cx="7315200" cy="5363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It is </a:t>
            </a:r>
            <a:r>
              <a:rPr lang="en-US" dirty="0"/>
              <a:t>important to raise </a:t>
            </a:r>
            <a:r>
              <a:rPr lang="en-US" dirty="0" smtClean="0"/>
              <a:t>an awareness </a:t>
            </a:r>
            <a:r>
              <a:rPr lang="en-US" dirty="0"/>
              <a:t>of the principles of safeguarding </a:t>
            </a:r>
            <a:r>
              <a:rPr lang="en-US" dirty="0" smtClean="0"/>
              <a:t>women’s human </a:t>
            </a:r>
            <a:r>
              <a:rPr lang="en-US" dirty="0"/>
              <a:t>rights, enhancing their access to </a:t>
            </a:r>
            <a:r>
              <a:rPr lang="en-US" dirty="0" smtClean="0"/>
              <a:t>self-development, being </a:t>
            </a:r>
            <a:r>
              <a:rPr lang="en-US" dirty="0"/>
              <a:t>a part of society with dignity and free from </a:t>
            </a:r>
            <a:r>
              <a:rPr lang="en-US" u="sng" dirty="0" smtClean="0"/>
              <a:t>all forms </a:t>
            </a:r>
            <a:r>
              <a:rPr lang="en-US" u="sng" dirty="0"/>
              <a:t>of </a:t>
            </a:r>
            <a:r>
              <a:rPr lang="en-US" u="sng" dirty="0" smtClean="0"/>
              <a:t>violence</a:t>
            </a:r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Key recommendations to Women Peace and Security in the  </a:t>
            </a:r>
            <a:r>
              <a:rPr lang="en-US" u="sng" dirty="0"/>
              <a:t>South of Thailand </a:t>
            </a:r>
            <a:r>
              <a:rPr lang="en-US" u="sng" dirty="0" smtClean="0"/>
              <a:t>( February 2022) </a:t>
            </a:r>
          </a:p>
          <a:p>
            <a:pPr marL="0" indent="0">
              <a:buNone/>
            </a:pPr>
            <a:r>
              <a:rPr lang="en-US" dirty="0" smtClean="0"/>
              <a:t>1. Universality and localization</a:t>
            </a:r>
          </a:p>
          <a:p>
            <a:pPr marL="0" indent="0">
              <a:buNone/>
            </a:pPr>
            <a:r>
              <a:rPr lang="en-US" dirty="0" smtClean="0"/>
              <a:t>2. Congruence </a:t>
            </a:r>
          </a:p>
          <a:p>
            <a:pPr marL="0" indent="0">
              <a:buNone/>
            </a:pPr>
            <a:r>
              <a:rPr lang="en-US" dirty="0"/>
              <a:t>3</a:t>
            </a:r>
            <a:r>
              <a:rPr lang="en-US" dirty="0" smtClean="0"/>
              <a:t>. Roles of religion leaders</a:t>
            </a:r>
          </a:p>
          <a:p>
            <a:pPr marL="0" indent="0">
              <a:buNone/>
            </a:pPr>
            <a:r>
              <a:rPr lang="en-US" dirty="0" smtClean="0"/>
              <a:t>4. Women’s empowerment </a:t>
            </a:r>
          </a:p>
          <a:p>
            <a:pPr marL="0" indent="0">
              <a:buNone/>
            </a:pPr>
            <a:r>
              <a:rPr lang="en-US" dirty="0" smtClean="0"/>
              <a:t>5. Safety and Security in common space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1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Recommendations </a:t>
            </a:r>
            <a:endParaRPr lang="en-US" sz="2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Supporting Inclusive Peacebuilding </a:t>
            </a:r>
          </a:p>
          <a:p>
            <a:r>
              <a:rPr lang="en-US" dirty="0" smtClean="0"/>
              <a:t>Supporting peace dialogue</a:t>
            </a:r>
          </a:p>
          <a:p>
            <a:pPr marL="0" indent="0"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Romdon</a:t>
            </a:r>
            <a:r>
              <a:rPr lang="en-US" dirty="0" smtClean="0"/>
              <a:t> initiatives  2022</a:t>
            </a:r>
          </a:p>
          <a:p>
            <a:pPr marL="0" indent="0">
              <a:buNone/>
            </a:pPr>
            <a:r>
              <a:rPr lang="en-US" dirty="0" smtClean="0"/>
              <a:t>             1. Decreasing  violence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2.  Public consultations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3.  Political solutions </a:t>
            </a:r>
          </a:p>
          <a:p>
            <a:r>
              <a:rPr lang="en-US" dirty="0" smtClean="0"/>
              <a:t>Revising policy and budgeting  </a:t>
            </a:r>
            <a:r>
              <a:rPr lang="en-US" dirty="0"/>
              <a:t>in </a:t>
            </a:r>
            <a:r>
              <a:rPr lang="en-US" dirty="0" smtClean="0"/>
              <a:t> </a:t>
            </a:r>
            <a:r>
              <a:rPr lang="en-US" dirty="0"/>
              <a:t>the Deep South of Thailand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/>
              <a:t>-  </a:t>
            </a:r>
            <a:r>
              <a:rPr lang="en-US" dirty="0" smtClean="0"/>
              <a:t>Budgeting for rectification </a:t>
            </a:r>
            <a:r>
              <a:rPr lang="en-US" dirty="0"/>
              <a:t>of </a:t>
            </a:r>
            <a:r>
              <a:rPr lang="en-US" dirty="0" smtClean="0"/>
              <a:t>problems </a:t>
            </a:r>
            <a:r>
              <a:rPr lang="en-US" dirty="0"/>
              <a:t>in the Deep South of </a:t>
            </a:r>
            <a:r>
              <a:rPr lang="en-US" dirty="0" smtClean="0"/>
              <a:t>Thailand</a:t>
            </a:r>
          </a:p>
          <a:p>
            <a:pPr lvl="1"/>
            <a:r>
              <a:rPr lang="en-US" dirty="0" smtClean="0"/>
              <a:t>  Decentralization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14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Reference </a:t>
            </a:r>
          </a:p>
          <a:p>
            <a:r>
              <a:rPr lang="en-US" dirty="0"/>
              <a:t>Summary of Incidents in Deep South Thailand May 2022 </a:t>
            </a:r>
            <a:br>
              <a:rPr lang="en-US" dirty="0"/>
            </a:br>
            <a:r>
              <a:rPr lang="en-US" dirty="0" smtClean="0"/>
              <a:t>by  </a:t>
            </a:r>
            <a:r>
              <a:rPr lang="en-US" dirty="0"/>
              <a:t>Deep South Watch  Data as June </a:t>
            </a:r>
            <a:endParaRPr lang="en-US" dirty="0" smtClean="0"/>
          </a:p>
          <a:p>
            <a:r>
              <a:rPr lang="en-US" dirty="0" smtClean="0"/>
              <a:t>THAILAND: NGO submission on the list of Themes concerning Thailand’s Combined Fourth  to Eighth Periodic Reports, 11 May 2020</a:t>
            </a:r>
          </a:p>
          <a:p>
            <a:r>
              <a:rPr lang="en-US" dirty="0" smtClean="0"/>
              <a:t>Women </a:t>
            </a:r>
            <a:r>
              <a:rPr lang="en-US" dirty="0"/>
              <a:t>peace and security agenda: recommendations for the development of national action plan.” Institute for Peace Studies, Prince of </a:t>
            </a:r>
            <a:r>
              <a:rPr lang="en-US" dirty="0" err="1"/>
              <a:t>Songkla</a:t>
            </a:r>
            <a:r>
              <a:rPr lang="en-US" dirty="0"/>
              <a:t> University (2022). Access </a:t>
            </a:r>
            <a:r>
              <a:rPr lang="en-US" dirty="0" smtClean="0"/>
              <a:t>Link: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cscd.psu.ac.th/en/node/392</a:t>
            </a:r>
            <a:endParaRPr lang="en-US" dirty="0" smtClean="0"/>
          </a:p>
          <a:p>
            <a:r>
              <a:rPr lang="en-US" dirty="0" smtClean="0"/>
              <a:t>Peace Survey 6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447515"/>
      </p:ext>
    </p:extLst>
  </p:cSld>
  <p:clrMapOvr>
    <a:masterClrMapping/>
  </p:clrMapOvr>
</p:sld>
</file>

<file path=ppt/theme/theme1.xml><?xml version="1.0" encoding="utf-8"?>
<a:theme xmlns:a="http://schemas.openxmlformats.org/drawingml/2006/main" name="เฟรม">
  <a:themeElements>
    <a:clrScheme name="Frame">
      <a:dk1>
        <a:sysClr val="windowText" lastClr="000000"/>
      </a:dk1>
      <a:lt1>
        <a:sysClr val="window" lastClr="FFFFFF"/>
      </a:lt1>
      <a:dk2>
        <a:srgbClr val="4A3F38"/>
      </a:dk2>
      <a:lt2>
        <a:srgbClr val="EEEDCB"/>
      </a:lt2>
      <a:accent1>
        <a:srgbClr val="818E9F"/>
      </a:accent1>
      <a:accent2>
        <a:srgbClr val="D26400"/>
      </a:accent2>
      <a:accent3>
        <a:srgbClr val="C3BA45"/>
      </a:accent3>
      <a:accent4>
        <a:srgbClr val="8A8552"/>
      </a:accent4>
      <a:accent5>
        <a:srgbClr val="F3B843"/>
      </a:accent5>
      <a:accent6>
        <a:srgbClr val="786C71"/>
      </a:accent6>
      <a:hlink>
        <a:srgbClr val="46A7CA"/>
      </a:hlink>
      <a:folHlink>
        <a:srgbClr val="B2B2B2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เฟรม</Template>
  <TotalTime>1373</TotalTime>
  <Words>358</Words>
  <Application>Microsoft Office PowerPoint</Application>
  <PresentationFormat>แบบจอกว้าง</PresentationFormat>
  <Paragraphs>48</Paragraphs>
  <Slides>9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3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9</vt:i4>
      </vt:variant>
    </vt:vector>
  </HeadingPairs>
  <TitlesOfParts>
    <vt:vector size="13" baseType="lpstr">
      <vt:lpstr>Corbel</vt:lpstr>
      <vt:lpstr>DilleniaUPC</vt:lpstr>
      <vt:lpstr>Wingdings 2</vt:lpstr>
      <vt:lpstr>เฟรม</vt:lpstr>
      <vt:lpstr>Conflict, Peace and Minority  in the Deep South of Thailand  </vt:lpstr>
      <vt:lpstr>Introduction </vt:lpstr>
      <vt:lpstr>Summary of Incidents in Deep South Thailand May 2022   by  Deep South Watch  Data as June 8 2022 </vt:lpstr>
      <vt:lpstr>1.Type of incidents   2.Causes of incidents   3. Religions of victims      </vt:lpstr>
      <vt:lpstr>งานนำเสนอ PowerPoint</vt:lpstr>
      <vt:lpstr>Key points   1. Human Rights   2. Social and cultural  dimensions</vt:lpstr>
      <vt:lpstr>3.Women Peace and Security </vt:lpstr>
      <vt:lpstr>Recommendations </vt:lpstr>
      <vt:lpstr>งานนำเสนอ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asus</dc:creator>
  <cp:lastModifiedBy>asus</cp:lastModifiedBy>
  <cp:revision>27</cp:revision>
  <dcterms:created xsi:type="dcterms:W3CDTF">2022-06-14T03:33:42Z</dcterms:created>
  <dcterms:modified xsi:type="dcterms:W3CDTF">2022-06-15T05:13:09Z</dcterms:modified>
</cp:coreProperties>
</file>