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93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4AE22F-601A-40CA-A76E-78B88F014000}" type="doc">
      <dgm:prSet loTypeId="urn:microsoft.com/office/officeart/2005/8/layout/hProcess3" loCatId="process" qsTypeId="urn:microsoft.com/office/officeart/2005/8/quickstyle/simple5" qsCatId="simple" csTypeId="urn:microsoft.com/office/officeart/2005/8/colors/accent1_2" csCatId="accent1" phldr="0"/>
      <dgm:spPr/>
    </dgm:pt>
    <dgm:pt modelId="{ECCC2358-B239-44C8-994C-5C625EC36A8C}" type="pres">
      <dgm:prSet presAssocID="{1F4AE22F-601A-40CA-A76E-78B88F014000}" presName="Name0" presStyleCnt="0">
        <dgm:presLayoutVars>
          <dgm:dir/>
          <dgm:animLvl val="lvl"/>
          <dgm:resizeHandles val="exact"/>
        </dgm:presLayoutVars>
      </dgm:prSet>
      <dgm:spPr/>
    </dgm:pt>
    <dgm:pt modelId="{ABCE2337-602D-4B38-AF85-5F2D4CDEF956}" type="pres">
      <dgm:prSet presAssocID="{1F4AE22F-601A-40CA-A76E-78B88F014000}" presName="dummy" presStyleCnt="0"/>
      <dgm:spPr/>
    </dgm:pt>
    <dgm:pt modelId="{9F21617D-0698-4017-B32B-0996E810CEB4}" type="pres">
      <dgm:prSet presAssocID="{1F4AE22F-601A-40CA-A76E-78B88F014000}" presName="linH" presStyleCnt="0"/>
      <dgm:spPr/>
    </dgm:pt>
    <dgm:pt modelId="{DC72C26F-985B-49B2-9C82-B79DF368A6E1}" type="pres">
      <dgm:prSet presAssocID="{1F4AE22F-601A-40CA-A76E-78B88F014000}" presName="padding1" presStyleCnt="0"/>
      <dgm:spPr/>
    </dgm:pt>
    <dgm:pt modelId="{05076061-6AA7-49A9-8943-CFE58BE0BD60}" type="pres">
      <dgm:prSet presAssocID="{1F4AE22F-601A-40CA-A76E-78B88F014000}" presName="padding2" presStyleCnt="0"/>
      <dgm:spPr/>
    </dgm:pt>
    <dgm:pt modelId="{538A3D27-6183-4864-B17F-04CEAE508123}" type="pres">
      <dgm:prSet presAssocID="{1F4AE22F-601A-40CA-A76E-78B88F014000}" presName="negArrow" presStyleCnt="0"/>
      <dgm:spPr/>
    </dgm:pt>
    <dgm:pt modelId="{94DEB2A8-A89C-48C5-AAAD-8BFFBBF2902C}" type="pres">
      <dgm:prSet presAssocID="{1F4AE22F-601A-40CA-A76E-78B88F014000}" presName="backgroundArrow" presStyleLbl="node1" presStyleIdx="0" presStyleCnt="1"/>
      <dgm:spPr/>
    </dgm:pt>
  </dgm:ptLst>
  <dgm:cxnLst>
    <dgm:cxn modelId="{D941505D-1923-484D-932D-DDE48B16252B}" type="presOf" srcId="{1F4AE22F-601A-40CA-A76E-78B88F014000}" destId="{ECCC2358-B239-44C8-994C-5C625EC36A8C}" srcOrd="0" destOrd="0" presId="urn:microsoft.com/office/officeart/2005/8/layout/hProcess3"/>
    <dgm:cxn modelId="{844B49F7-EF59-48FD-93CA-6C82792A8447}" type="presParOf" srcId="{ECCC2358-B239-44C8-994C-5C625EC36A8C}" destId="{ABCE2337-602D-4B38-AF85-5F2D4CDEF956}" srcOrd="0" destOrd="0" presId="urn:microsoft.com/office/officeart/2005/8/layout/hProcess3"/>
    <dgm:cxn modelId="{0620A444-50CE-4C9A-99AC-0184A1329051}" type="presParOf" srcId="{ECCC2358-B239-44C8-994C-5C625EC36A8C}" destId="{9F21617D-0698-4017-B32B-0996E810CEB4}" srcOrd="1" destOrd="0" presId="urn:microsoft.com/office/officeart/2005/8/layout/hProcess3"/>
    <dgm:cxn modelId="{91C0AEB1-CEBE-4036-8B58-D50A0DD9AE66}" type="presParOf" srcId="{9F21617D-0698-4017-B32B-0996E810CEB4}" destId="{DC72C26F-985B-49B2-9C82-B79DF368A6E1}" srcOrd="0" destOrd="0" presId="urn:microsoft.com/office/officeart/2005/8/layout/hProcess3"/>
    <dgm:cxn modelId="{292453A9-F03C-42A2-99D5-59C4493F0FE3}" type="presParOf" srcId="{9F21617D-0698-4017-B32B-0996E810CEB4}" destId="{05076061-6AA7-49A9-8943-CFE58BE0BD60}" srcOrd="1" destOrd="0" presId="urn:microsoft.com/office/officeart/2005/8/layout/hProcess3"/>
    <dgm:cxn modelId="{67829F72-83AB-4865-98F3-4AEAAE48EA24}" type="presParOf" srcId="{9F21617D-0698-4017-B32B-0996E810CEB4}" destId="{538A3D27-6183-4864-B17F-04CEAE508123}" srcOrd="2" destOrd="0" presId="urn:microsoft.com/office/officeart/2005/8/layout/hProcess3"/>
    <dgm:cxn modelId="{FF51A7AE-E562-4E49-A973-43A3457B33EE}" type="presParOf" srcId="{9F21617D-0698-4017-B32B-0996E810CEB4}" destId="{94DEB2A8-A89C-48C5-AAAD-8BFFBBF2902C}" srcOrd="3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25816F-2063-42DB-8A08-4DBAF3F81E11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fr-FR"/>
        </a:p>
      </dgm:t>
    </dgm:pt>
    <dgm:pt modelId="{DB78CD12-92DB-4231-86F4-852EC9E32962}">
      <dgm:prSet phldrT="[Texte]" custT="1"/>
      <dgm:spPr/>
      <dgm:t>
        <a:bodyPr/>
        <a:lstStyle/>
        <a:p>
          <a:pPr algn="ctr">
            <a:lnSpc>
              <a:spcPct val="100000"/>
            </a:lnSpc>
          </a:pPr>
          <a:r>
            <a:rPr lang="fr-FR" sz="2200" b="1" dirty="0" smtClean="0">
              <a:latin typeface="Franklin Gothic Book (Corps)"/>
              <a:cs typeface="Times New Roman" panose="02020603050405020304" pitchFamily="18" charset="0"/>
            </a:rPr>
            <a:t>cultural associations </a:t>
          </a:r>
          <a:r>
            <a:rPr lang="fr-FR" sz="2200" b="1" dirty="0" err="1" smtClean="0">
              <a:latin typeface="Franklin Gothic Book (Corps)"/>
              <a:cs typeface="Times New Roman" panose="02020603050405020304" pitchFamily="18" charset="0"/>
            </a:rPr>
            <a:t>defending</a:t>
          </a:r>
          <a:r>
            <a:rPr lang="fr-FR" sz="2200" b="1" dirty="0" smtClean="0">
              <a:latin typeface="Franklin Gothic Book (Corps)"/>
              <a:cs typeface="Times New Roman" panose="02020603050405020304" pitchFamily="18" charset="0"/>
            </a:rPr>
            <a:t> </a:t>
          </a:r>
          <a:r>
            <a:rPr lang="fr-FR" sz="2200" b="1" dirty="0" err="1" smtClean="0">
              <a:latin typeface="Franklin Gothic Book (Corps)"/>
              <a:cs typeface="Times New Roman" panose="02020603050405020304" pitchFamily="18" charset="0"/>
            </a:rPr>
            <a:t>minority</a:t>
          </a:r>
          <a:r>
            <a:rPr lang="fr-FR" sz="2200" b="1" dirty="0" smtClean="0">
              <a:latin typeface="Franklin Gothic Book (Corps)"/>
              <a:cs typeface="Times New Roman" panose="02020603050405020304" pitchFamily="18" charset="0"/>
            </a:rPr>
            <a:t> </a:t>
          </a:r>
          <a:r>
            <a:rPr lang="fr-FR" sz="2200" b="1" dirty="0" err="1" smtClean="0">
              <a:latin typeface="Franklin Gothic Book (Corps)"/>
              <a:cs typeface="Times New Roman" panose="02020603050405020304" pitchFamily="18" charset="0"/>
            </a:rPr>
            <a:t>rights</a:t>
          </a:r>
          <a:r>
            <a:rPr lang="fr-FR" sz="2200" b="1" dirty="0" smtClean="0">
              <a:latin typeface="Franklin Gothic Book (Corps)"/>
              <a:cs typeface="Times New Roman" panose="02020603050405020304" pitchFamily="18" charset="0"/>
            </a:rPr>
            <a:t> and </a:t>
          </a:r>
          <a:r>
            <a:rPr lang="fr-FR" sz="2200" b="1" dirty="0" err="1" smtClean="0">
              <a:latin typeface="Franklin Gothic Book (Corps)"/>
              <a:cs typeface="Times New Roman" panose="02020603050405020304" pitchFamily="18" charset="0"/>
            </a:rPr>
            <a:t>identities</a:t>
          </a:r>
          <a:r>
            <a:rPr lang="fr-FR" sz="2200" b="1" dirty="0" smtClean="0">
              <a:latin typeface="Franklin Gothic Book (Corps)"/>
              <a:cs typeface="Times New Roman" panose="02020603050405020304" pitchFamily="18" charset="0"/>
            </a:rPr>
            <a:t> </a:t>
          </a:r>
          <a:endParaRPr lang="fr-FR" sz="2200" b="1" dirty="0"/>
        </a:p>
      </dgm:t>
    </dgm:pt>
    <dgm:pt modelId="{7DF892BD-9CB5-466E-B011-284BAB409A37}" type="parTrans" cxnId="{A6D56D36-1820-4988-8ADE-BC5646366309}">
      <dgm:prSet/>
      <dgm:spPr/>
      <dgm:t>
        <a:bodyPr/>
        <a:lstStyle/>
        <a:p>
          <a:endParaRPr lang="fr-FR"/>
        </a:p>
      </dgm:t>
    </dgm:pt>
    <dgm:pt modelId="{0F85844F-590B-4E98-912D-EE4B66C73689}" type="sibTrans" cxnId="{A6D56D36-1820-4988-8ADE-BC5646366309}">
      <dgm:prSet/>
      <dgm:spPr/>
      <dgm:t>
        <a:bodyPr/>
        <a:lstStyle/>
        <a:p>
          <a:endParaRPr lang="fr-FR"/>
        </a:p>
      </dgm:t>
    </dgm:pt>
    <dgm:pt modelId="{FEC3291E-4517-4CEF-BFB5-FF9EAFDD5242}">
      <dgm:prSet phldrT="[Texte]" phldr="1"/>
      <dgm:spPr/>
      <dgm:t>
        <a:bodyPr/>
        <a:lstStyle/>
        <a:p>
          <a:endParaRPr lang="fr-FR" dirty="0"/>
        </a:p>
      </dgm:t>
    </dgm:pt>
    <dgm:pt modelId="{F8D080DE-C473-4E8B-9DFB-B628C2DBDB4D}" type="sibTrans" cxnId="{D8BEF215-07C9-4474-AFC0-782810D0EAC7}">
      <dgm:prSet/>
      <dgm:spPr/>
      <dgm:t>
        <a:bodyPr/>
        <a:lstStyle/>
        <a:p>
          <a:endParaRPr lang="fr-FR"/>
        </a:p>
      </dgm:t>
    </dgm:pt>
    <dgm:pt modelId="{441BFAFD-5E03-4B13-9B3E-B6CAE43491BC}" type="parTrans" cxnId="{D8BEF215-07C9-4474-AFC0-782810D0EAC7}">
      <dgm:prSet/>
      <dgm:spPr/>
      <dgm:t>
        <a:bodyPr/>
        <a:lstStyle/>
        <a:p>
          <a:endParaRPr lang="fr-FR"/>
        </a:p>
      </dgm:t>
    </dgm:pt>
    <dgm:pt modelId="{9C345E49-4099-449D-B8D4-F5DE1A73C7F6}" type="pres">
      <dgm:prSet presAssocID="{C425816F-2063-42DB-8A08-4DBAF3F81E11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AB8B2C43-9C6A-422A-A5E2-2C28DC6F92F1}" type="pres">
      <dgm:prSet presAssocID="{FEC3291E-4517-4CEF-BFB5-FF9EAFDD5242}" presName="chaos" presStyleCnt="0"/>
      <dgm:spPr/>
    </dgm:pt>
    <dgm:pt modelId="{E45D893F-78C0-455B-AAAD-F287E5F5B12B}" type="pres">
      <dgm:prSet presAssocID="{FEC3291E-4517-4CEF-BFB5-FF9EAFDD5242}" presName="parTx1" presStyleLbl="revTx" presStyleIdx="0" presStyleCnt="1"/>
      <dgm:spPr/>
      <dgm:t>
        <a:bodyPr/>
        <a:lstStyle/>
        <a:p>
          <a:endParaRPr lang="fr-FR"/>
        </a:p>
      </dgm:t>
    </dgm:pt>
    <dgm:pt modelId="{0ABB2C94-C0D1-467F-B9D4-79B64BD81BB6}" type="pres">
      <dgm:prSet presAssocID="{FEC3291E-4517-4CEF-BFB5-FF9EAFDD5242}" presName="c1" presStyleLbl="node1" presStyleIdx="0" presStyleCnt="19"/>
      <dgm:spPr/>
    </dgm:pt>
    <dgm:pt modelId="{3B00C179-0A34-4E88-90BC-17F14422641A}" type="pres">
      <dgm:prSet presAssocID="{FEC3291E-4517-4CEF-BFB5-FF9EAFDD5242}" presName="c2" presStyleLbl="node1" presStyleIdx="1" presStyleCnt="19"/>
      <dgm:spPr/>
    </dgm:pt>
    <dgm:pt modelId="{9AB02EB4-D34D-4CC7-B747-EB6276D85526}" type="pres">
      <dgm:prSet presAssocID="{FEC3291E-4517-4CEF-BFB5-FF9EAFDD5242}" presName="c3" presStyleLbl="node1" presStyleIdx="2" presStyleCnt="19"/>
      <dgm:spPr/>
    </dgm:pt>
    <dgm:pt modelId="{B9E21C6B-A32F-4DFB-86A2-D2539BBB09F2}" type="pres">
      <dgm:prSet presAssocID="{FEC3291E-4517-4CEF-BFB5-FF9EAFDD5242}" presName="c4" presStyleLbl="node1" presStyleIdx="3" presStyleCnt="19"/>
      <dgm:spPr/>
    </dgm:pt>
    <dgm:pt modelId="{3D52407F-7455-43D5-BD91-91256BDFC597}" type="pres">
      <dgm:prSet presAssocID="{FEC3291E-4517-4CEF-BFB5-FF9EAFDD5242}" presName="c5" presStyleLbl="node1" presStyleIdx="4" presStyleCnt="19"/>
      <dgm:spPr/>
    </dgm:pt>
    <dgm:pt modelId="{123F1392-F9FC-4D26-A173-B5891391582A}" type="pres">
      <dgm:prSet presAssocID="{FEC3291E-4517-4CEF-BFB5-FF9EAFDD5242}" presName="c6" presStyleLbl="node1" presStyleIdx="5" presStyleCnt="19"/>
      <dgm:spPr/>
    </dgm:pt>
    <dgm:pt modelId="{7A21BE4C-FA78-44F7-AD52-B7EB7AE35F9D}" type="pres">
      <dgm:prSet presAssocID="{FEC3291E-4517-4CEF-BFB5-FF9EAFDD5242}" presName="c7" presStyleLbl="node1" presStyleIdx="6" presStyleCnt="19"/>
      <dgm:spPr/>
    </dgm:pt>
    <dgm:pt modelId="{86B314C9-2340-434D-AFCD-F380006317E4}" type="pres">
      <dgm:prSet presAssocID="{FEC3291E-4517-4CEF-BFB5-FF9EAFDD5242}" presName="c8" presStyleLbl="node1" presStyleIdx="7" presStyleCnt="19"/>
      <dgm:spPr/>
    </dgm:pt>
    <dgm:pt modelId="{0D2A4462-E8A4-44AA-A0A5-E9FA7A7D4C71}" type="pres">
      <dgm:prSet presAssocID="{FEC3291E-4517-4CEF-BFB5-FF9EAFDD5242}" presName="c9" presStyleLbl="node1" presStyleIdx="8" presStyleCnt="19"/>
      <dgm:spPr/>
    </dgm:pt>
    <dgm:pt modelId="{D64D808C-16F6-4144-9422-2DEACA8A6520}" type="pres">
      <dgm:prSet presAssocID="{FEC3291E-4517-4CEF-BFB5-FF9EAFDD5242}" presName="c10" presStyleLbl="node1" presStyleIdx="9" presStyleCnt="19"/>
      <dgm:spPr/>
    </dgm:pt>
    <dgm:pt modelId="{52B5C3E4-58CC-4871-AA9B-1A78E0A99124}" type="pres">
      <dgm:prSet presAssocID="{FEC3291E-4517-4CEF-BFB5-FF9EAFDD5242}" presName="c11" presStyleLbl="node1" presStyleIdx="10" presStyleCnt="19"/>
      <dgm:spPr/>
    </dgm:pt>
    <dgm:pt modelId="{4A42CC4F-4AE5-473E-A1A8-9113E63491E4}" type="pres">
      <dgm:prSet presAssocID="{FEC3291E-4517-4CEF-BFB5-FF9EAFDD5242}" presName="c12" presStyleLbl="node1" presStyleIdx="11" presStyleCnt="19"/>
      <dgm:spPr/>
    </dgm:pt>
    <dgm:pt modelId="{1207E169-7E8D-488D-9F2B-1E2507B8F787}" type="pres">
      <dgm:prSet presAssocID="{FEC3291E-4517-4CEF-BFB5-FF9EAFDD5242}" presName="c13" presStyleLbl="node1" presStyleIdx="12" presStyleCnt="19"/>
      <dgm:spPr/>
    </dgm:pt>
    <dgm:pt modelId="{137CD538-5724-4F72-BF53-3AE9AF0BE220}" type="pres">
      <dgm:prSet presAssocID="{FEC3291E-4517-4CEF-BFB5-FF9EAFDD5242}" presName="c14" presStyleLbl="node1" presStyleIdx="13" presStyleCnt="19"/>
      <dgm:spPr/>
    </dgm:pt>
    <dgm:pt modelId="{0170B39A-3D6A-4E88-A28F-8F9AE4DDA1C0}" type="pres">
      <dgm:prSet presAssocID="{FEC3291E-4517-4CEF-BFB5-FF9EAFDD5242}" presName="c15" presStyleLbl="node1" presStyleIdx="14" presStyleCnt="19"/>
      <dgm:spPr/>
    </dgm:pt>
    <dgm:pt modelId="{8C5ED632-3047-45B0-9304-826970C79ADD}" type="pres">
      <dgm:prSet presAssocID="{FEC3291E-4517-4CEF-BFB5-FF9EAFDD5242}" presName="c16" presStyleLbl="node1" presStyleIdx="15" presStyleCnt="19"/>
      <dgm:spPr/>
    </dgm:pt>
    <dgm:pt modelId="{14054A9B-47D1-44FD-8A35-EFDEAFDAB8DB}" type="pres">
      <dgm:prSet presAssocID="{FEC3291E-4517-4CEF-BFB5-FF9EAFDD5242}" presName="c17" presStyleLbl="node1" presStyleIdx="16" presStyleCnt="19"/>
      <dgm:spPr/>
    </dgm:pt>
    <dgm:pt modelId="{02F5F412-77E3-4019-A89C-F6AF4C3BCA56}" type="pres">
      <dgm:prSet presAssocID="{FEC3291E-4517-4CEF-BFB5-FF9EAFDD5242}" presName="c18" presStyleLbl="node1" presStyleIdx="17" presStyleCnt="19"/>
      <dgm:spPr/>
    </dgm:pt>
    <dgm:pt modelId="{50E7692B-9049-4ACA-B3E0-440D1BD4EDDD}" type="pres">
      <dgm:prSet presAssocID="{F8D080DE-C473-4E8B-9DFB-B628C2DBDB4D}" presName="chevronComposite1" presStyleCnt="0"/>
      <dgm:spPr/>
    </dgm:pt>
    <dgm:pt modelId="{D25ACF08-3B94-4D5B-BC0D-15EBE7EDA789}" type="pres">
      <dgm:prSet presAssocID="{F8D080DE-C473-4E8B-9DFB-B628C2DBDB4D}" presName="chevron1" presStyleLbl="sibTrans2D1" presStyleIdx="0" presStyleCnt="2"/>
      <dgm:spPr/>
    </dgm:pt>
    <dgm:pt modelId="{85914AE8-6449-4F18-A609-E18B13F1C532}" type="pres">
      <dgm:prSet presAssocID="{F8D080DE-C473-4E8B-9DFB-B628C2DBDB4D}" presName="spChevron1" presStyleCnt="0"/>
      <dgm:spPr/>
    </dgm:pt>
    <dgm:pt modelId="{8E45C50F-CAA7-4E81-A235-981EDD5DCC06}" type="pres">
      <dgm:prSet presAssocID="{F8D080DE-C473-4E8B-9DFB-B628C2DBDB4D}" presName="overlap" presStyleCnt="0"/>
      <dgm:spPr/>
    </dgm:pt>
    <dgm:pt modelId="{DC054616-D2BB-4C87-A33E-D4D877FD8F15}" type="pres">
      <dgm:prSet presAssocID="{F8D080DE-C473-4E8B-9DFB-B628C2DBDB4D}" presName="chevronComposite2" presStyleCnt="0"/>
      <dgm:spPr/>
    </dgm:pt>
    <dgm:pt modelId="{DCE55D02-80AA-4517-A268-3C87A1CD954C}" type="pres">
      <dgm:prSet presAssocID="{F8D080DE-C473-4E8B-9DFB-B628C2DBDB4D}" presName="chevron2" presStyleLbl="sibTrans2D1" presStyleIdx="1" presStyleCnt="2"/>
      <dgm:spPr/>
    </dgm:pt>
    <dgm:pt modelId="{632D40AF-15B1-41B5-BA08-D5A43987F96E}" type="pres">
      <dgm:prSet presAssocID="{F8D080DE-C473-4E8B-9DFB-B628C2DBDB4D}" presName="spChevron2" presStyleCnt="0"/>
      <dgm:spPr/>
    </dgm:pt>
    <dgm:pt modelId="{A27D3F77-8471-4327-803A-91A68756B1FC}" type="pres">
      <dgm:prSet presAssocID="{DB78CD12-92DB-4231-86F4-852EC9E32962}" presName="last" presStyleCnt="0"/>
      <dgm:spPr/>
    </dgm:pt>
    <dgm:pt modelId="{C9D0C6BB-E313-49D9-AA14-634896CE309C}" type="pres">
      <dgm:prSet presAssocID="{DB78CD12-92DB-4231-86F4-852EC9E32962}" presName="circleTx" presStyleLbl="node1" presStyleIdx="18" presStyleCnt="19" custScaleX="161928" custScaleY="150502" custLinFactNeighborX="-1456" custLinFactNeighborY="-11521"/>
      <dgm:spPr/>
      <dgm:t>
        <a:bodyPr/>
        <a:lstStyle/>
        <a:p>
          <a:endParaRPr lang="fr-FR"/>
        </a:p>
      </dgm:t>
    </dgm:pt>
    <dgm:pt modelId="{72C364C1-6741-41FE-B8AB-868E9CD2F2B4}" type="pres">
      <dgm:prSet presAssocID="{DB78CD12-92DB-4231-86F4-852EC9E32962}" presName="spN" presStyleCnt="0"/>
      <dgm:spPr/>
    </dgm:pt>
  </dgm:ptLst>
  <dgm:cxnLst>
    <dgm:cxn modelId="{CDAAE356-2AB0-4C12-AED4-3D932BA04E82}" type="presOf" srcId="{DB78CD12-92DB-4231-86F4-852EC9E32962}" destId="{C9D0C6BB-E313-49D9-AA14-634896CE309C}" srcOrd="0" destOrd="0" presId="urn:microsoft.com/office/officeart/2009/3/layout/RandomtoResultProcess"/>
    <dgm:cxn modelId="{A6D56D36-1820-4988-8ADE-BC5646366309}" srcId="{C425816F-2063-42DB-8A08-4DBAF3F81E11}" destId="{DB78CD12-92DB-4231-86F4-852EC9E32962}" srcOrd="1" destOrd="0" parTransId="{7DF892BD-9CB5-466E-B011-284BAB409A37}" sibTransId="{0F85844F-590B-4E98-912D-EE4B66C73689}"/>
    <dgm:cxn modelId="{D8BEF215-07C9-4474-AFC0-782810D0EAC7}" srcId="{C425816F-2063-42DB-8A08-4DBAF3F81E11}" destId="{FEC3291E-4517-4CEF-BFB5-FF9EAFDD5242}" srcOrd="0" destOrd="0" parTransId="{441BFAFD-5E03-4B13-9B3E-B6CAE43491BC}" sibTransId="{F8D080DE-C473-4E8B-9DFB-B628C2DBDB4D}"/>
    <dgm:cxn modelId="{A6E1CD49-9B65-4BA8-8F4A-53D5ACB30197}" type="presOf" srcId="{FEC3291E-4517-4CEF-BFB5-FF9EAFDD5242}" destId="{E45D893F-78C0-455B-AAAD-F287E5F5B12B}" srcOrd="0" destOrd="0" presId="urn:microsoft.com/office/officeart/2009/3/layout/RandomtoResultProcess"/>
    <dgm:cxn modelId="{64CC9D91-4A59-4B39-9179-84EE4910CABC}" type="presOf" srcId="{C425816F-2063-42DB-8A08-4DBAF3F81E11}" destId="{9C345E49-4099-449D-B8D4-F5DE1A73C7F6}" srcOrd="0" destOrd="0" presId="urn:microsoft.com/office/officeart/2009/3/layout/RandomtoResultProcess"/>
    <dgm:cxn modelId="{915A1CCB-F755-43E6-B645-3C7570EA3715}" type="presParOf" srcId="{9C345E49-4099-449D-B8D4-F5DE1A73C7F6}" destId="{AB8B2C43-9C6A-422A-A5E2-2C28DC6F92F1}" srcOrd="0" destOrd="0" presId="urn:microsoft.com/office/officeart/2009/3/layout/RandomtoResultProcess"/>
    <dgm:cxn modelId="{C964CC2B-DAE0-43BA-8709-15BEE80E4FD6}" type="presParOf" srcId="{AB8B2C43-9C6A-422A-A5E2-2C28DC6F92F1}" destId="{E45D893F-78C0-455B-AAAD-F287E5F5B12B}" srcOrd="0" destOrd="0" presId="urn:microsoft.com/office/officeart/2009/3/layout/RandomtoResultProcess"/>
    <dgm:cxn modelId="{3DFE609D-4419-4BCA-BA52-F5A67A8BFD20}" type="presParOf" srcId="{AB8B2C43-9C6A-422A-A5E2-2C28DC6F92F1}" destId="{0ABB2C94-C0D1-467F-B9D4-79B64BD81BB6}" srcOrd="1" destOrd="0" presId="urn:microsoft.com/office/officeart/2009/3/layout/RandomtoResultProcess"/>
    <dgm:cxn modelId="{1A1CFDED-0F6F-4A14-9C76-9597C4672DDD}" type="presParOf" srcId="{AB8B2C43-9C6A-422A-A5E2-2C28DC6F92F1}" destId="{3B00C179-0A34-4E88-90BC-17F14422641A}" srcOrd="2" destOrd="0" presId="urn:microsoft.com/office/officeart/2009/3/layout/RandomtoResultProcess"/>
    <dgm:cxn modelId="{E9C961FC-252C-459C-9031-59FEEF65FA75}" type="presParOf" srcId="{AB8B2C43-9C6A-422A-A5E2-2C28DC6F92F1}" destId="{9AB02EB4-D34D-4CC7-B747-EB6276D85526}" srcOrd="3" destOrd="0" presId="urn:microsoft.com/office/officeart/2009/3/layout/RandomtoResultProcess"/>
    <dgm:cxn modelId="{DE5E9DBD-C829-4E8C-858A-EBCAB3DC53F8}" type="presParOf" srcId="{AB8B2C43-9C6A-422A-A5E2-2C28DC6F92F1}" destId="{B9E21C6B-A32F-4DFB-86A2-D2539BBB09F2}" srcOrd="4" destOrd="0" presId="urn:microsoft.com/office/officeart/2009/3/layout/RandomtoResultProcess"/>
    <dgm:cxn modelId="{3620E0F7-79FF-4DCF-9017-20EDC2EC71EB}" type="presParOf" srcId="{AB8B2C43-9C6A-422A-A5E2-2C28DC6F92F1}" destId="{3D52407F-7455-43D5-BD91-91256BDFC597}" srcOrd="5" destOrd="0" presId="urn:microsoft.com/office/officeart/2009/3/layout/RandomtoResultProcess"/>
    <dgm:cxn modelId="{868BF90D-E0DE-4FF4-A2AE-0ECF7FC5C606}" type="presParOf" srcId="{AB8B2C43-9C6A-422A-A5E2-2C28DC6F92F1}" destId="{123F1392-F9FC-4D26-A173-B5891391582A}" srcOrd="6" destOrd="0" presId="urn:microsoft.com/office/officeart/2009/3/layout/RandomtoResultProcess"/>
    <dgm:cxn modelId="{B3C0B144-94BB-47AB-A792-1DDC04CD1C1B}" type="presParOf" srcId="{AB8B2C43-9C6A-422A-A5E2-2C28DC6F92F1}" destId="{7A21BE4C-FA78-44F7-AD52-B7EB7AE35F9D}" srcOrd="7" destOrd="0" presId="urn:microsoft.com/office/officeart/2009/3/layout/RandomtoResultProcess"/>
    <dgm:cxn modelId="{8F4051B9-2DC1-475B-BFE5-B75711D5FF09}" type="presParOf" srcId="{AB8B2C43-9C6A-422A-A5E2-2C28DC6F92F1}" destId="{86B314C9-2340-434D-AFCD-F380006317E4}" srcOrd="8" destOrd="0" presId="urn:microsoft.com/office/officeart/2009/3/layout/RandomtoResultProcess"/>
    <dgm:cxn modelId="{93A7DD11-934D-4917-A7E0-7AF4750C9D2A}" type="presParOf" srcId="{AB8B2C43-9C6A-422A-A5E2-2C28DC6F92F1}" destId="{0D2A4462-E8A4-44AA-A0A5-E9FA7A7D4C71}" srcOrd="9" destOrd="0" presId="urn:microsoft.com/office/officeart/2009/3/layout/RandomtoResultProcess"/>
    <dgm:cxn modelId="{970C5CDB-E8F4-48FB-9E6D-58BFE2B5C6D4}" type="presParOf" srcId="{AB8B2C43-9C6A-422A-A5E2-2C28DC6F92F1}" destId="{D64D808C-16F6-4144-9422-2DEACA8A6520}" srcOrd="10" destOrd="0" presId="urn:microsoft.com/office/officeart/2009/3/layout/RandomtoResultProcess"/>
    <dgm:cxn modelId="{DD4D24FA-9707-459F-B1F9-941AC45A49E1}" type="presParOf" srcId="{AB8B2C43-9C6A-422A-A5E2-2C28DC6F92F1}" destId="{52B5C3E4-58CC-4871-AA9B-1A78E0A99124}" srcOrd="11" destOrd="0" presId="urn:microsoft.com/office/officeart/2009/3/layout/RandomtoResultProcess"/>
    <dgm:cxn modelId="{4BE2BBC7-76B6-4AAE-B65F-585A87453D26}" type="presParOf" srcId="{AB8B2C43-9C6A-422A-A5E2-2C28DC6F92F1}" destId="{4A42CC4F-4AE5-473E-A1A8-9113E63491E4}" srcOrd="12" destOrd="0" presId="urn:microsoft.com/office/officeart/2009/3/layout/RandomtoResultProcess"/>
    <dgm:cxn modelId="{C63FB542-35BC-4691-B000-11380272895E}" type="presParOf" srcId="{AB8B2C43-9C6A-422A-A5E2-2C28DC6F92F1}" destId="{1207E169-7E8D-488D-9F2B-1E2507B8F787}" srcOrd="13" destOrd="0" presId="urn:microsoft.com/office/officeart/2009/3/layout/RandomtoResultProcess"/>
    <dgm:cxn modelId="{0FD90B00-7E2B-4B5F-986E-FB16B34BDC5C}" type="presParOf" srcId="{AB8B2C43-9C6A-422A-A5E2-2C28DC6F92F1}" destId="{137CD538-5724-4F72-BF53-3AE9AF0BE220}" srcOrd="14" destOrd="0" presId="urn:microsoft.com/office/officeart/2009/3/layout/RandomtoResultProcess"/>
    <dgm:cxn modelId="{9F680214-879D-4C35-8A64-20AED01A4C2B}" type="presParOf" srcId="{AB8B2C43-9C6A-422A-A5E2-2C28DC6F92F1}" destId="{0170B39A-3D6A-4E88-A28F-8F9AE4DDA1C0}" srcOrd="15" destOrd="0" presId="urn:microsoft.com/office/officeart/2009/3/layout/RandomtoResultProcess"/>
    <dgm:cxn modelId="{9ED18A58-6890-4440-B5AB-DAB9222CAE8A}" type="presParOf" srcId="{AB8B2C43-9C6A-422A-A5E2-2C28DC6F92F1}" destId="{8C5ED632-3047-45B0-9304-826970C79ADD}" srcOrd="16" destOrd="0" presId="urn:microsoft.com/office/officeart/2009/3/layout/RandomtoResultProcess"/>
    <dgm:cxn modelId="{A1E20202-171D-44F9-8D85-0E380D858B27}" type="presParOf" srcId="{AB8B2C43-9C6A-422A-A5E2-2C28DC6F92F1}" destId="{14054A9B-47D1-44FD-8A35-EFDEAFDAB8DB}" srcOrd="17" destOrd="0" presId="urn:microsoft.com/office/officeart/2009/3/layout/RandomtoResultProcess"/>
    <dgm:cxn modelId="{F4BA7AA0-D45B-43B2-8F9D-2B1831702DB0}" type="presParOf" srcId="{AB8B2C43-9C6A-422A-A5E2-2C28DC6F92F1}" destId="{02F5F412-77E3-4019-A89C-F6AF4C3BCA56}" srcOrd="18" destOrd="0" presId="urn:microsoft.com/office/officeart/2009/3/layout/RandomtoResultProcess"/>
    <dgm:cxn modelId="{D44A484C-0683-495A-B2A1-D642CD1FFC66}" type="presParOf" srcId="{9C345E49-4099-449D-B8D4-F5DE1A73C7F6}" destId="{50E7692B-9049-4ACA-B3E0-440D1BD4EDDD}" srcOrd="1" destOrd="0" presId="urn:microsoft.com/office/officeart/2009/3/layout/RandomtoResultProcess"/>
    <dgm:cxn modelId="{066FF43D-B801-4CC3-9950-C70C34D2B378}" type="presParOf" srcId="{50E7692B-9049-4ACA-B3E0-440D1BD4EDDD}" destId="{D25ACF08-3B94-4D5B-BC0D-15EBE7EDA789}" srcOrd="0" destOrd="0" presId="urn:microsoft.com/office/officeart/2009/3/layout/RandomtoResultProcess"/>
    <dgm:cxn modelId="{862B3065-8D0E-4A8B-B1FC-B529476E94B9}" type="presParOf" srcId="{50E7692B-9049-4ACA-B3E0-440D1BD4EDDD}" destId="{85914AE8-6449-4F18-A609-E18B13F1C532}" srcOrd="1" destOrd="0" presId="urn:microsoft.com/office/officeart/2009/3/layout/RandomtoResultProcess"/>
    <dgm:cxn modelId="{F7CFD6CA-915D-4C31-8F77-5C7091D1D11F}" type="presParOf" srcId="{9C345E49-4099-449D-B8D4-F5DE1A73C7F6}" destId="{8E45C50F-CAA7-4E81-A235-981EDD5DCC06}" srcOrd="2" destOrd="0" presId="urn:microsoft.com/office/officeart/2009/3/layout/RandomtoResultProcess"/>
    <dgm:cxn modelId="{5F3C42D8-6B17-4F07-BECF-5E6FD3AD9092}" type="presParOf" srcId="{9C345E49-4099-449D-B8D4-F5DE1A73C7F6}" destId="{DC054616-D2BB-4C87-A33E-D4D877FD8F15}" srcOrd="3" destOrd="0" presId="urn:microsoft.com/office/officeart/2009/3/layout/RandomtoResultProcess"/>
    <dgm:cxn modelId="{18C85B1E-DE44-4BE9-852C-D8A0FA549AA6}" type="presParOf" srcId="{DC054616-D2BB-4C87-A33E-D4D877FD8F15}" destId="{DCE55D02-80AA-4517-A268-3C87A1CD954C}" srcOrd="0" destOrd="0" presId="urn:microsoft.com/office/officeart/2009/3/layout/RandomtoResultProcess"/>
    <dgm:cxn modelId="{A6E7045F-00BE-4BAA-9F82-F73E9453E1E6}" type="presParOf" srcId="{DC054616-D2BB-4C87-A33E-D4D877FD8F15}" destId="{632D40AF-15B1-41B5-BA08-D5A43987F96E}" srcOrd="1" destOrd="0" presId="urn:microsoft.com/office/officeart/2009/3/layout/RandomtoResultProcess"/>
    <dgm:cxn modelId="{16FD4FB4-DF76-4CDA-9916-D1ED6F647AA8}" type="presParOf" srcId="{9C345E49-4099-449D-B8D4-F5DE1A73C7F6}" destId="{A27D3F77-8471-4327-803A-91A68756B1FC}" srcOrd="4" destOrd="0" presId="urn:microsoft.com/office/officeart/2009/3/layout/RandomtoResultProcess"/>
    <dgm:cxn modelId="{2A53DD74-069F-4B5D-8BE3-DF4E51A913E4}" type="presParOf" srcId="{A27D3F77-8471-4327-803A-91A68756B1FC}" destId="{C9D0C6BB-E313-49D9-AA14-634896CE309C}" srcOrd="0" destOrd="0" presId="urn:microsoft.com/office/officeart/2009/3/layout/RandomtoResultProcess"/>
    <dgm:cxn modelId="{55B1D007-7A16-45E2-BAD1-04C5D00178B5}" type="presParOf" srcId="{A27D3F77-8471-4327-803A-91A68756B1FC}" destId="{72C364C1-6741-41FE-B8AB-868E9CD2F2B4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DC7ED3-981C-4A57-8520-E47DD057853D}" type="doc">
      <dgm:prSet loTypeId="urn:microsoft.com/office/officeart/2009/3/layout/FramedText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E1E2C7E-A6B9-40EE-BDE0-0C5CCC049862}">
      <dgm:prSet phldrT="[Texte]" custT="1"/>
      <dgm:spPr/>
      <dgm:t>
        <a:bodyPr/>
        <a:lstStyle/>
        <a:p>
          <a:r>
            <a:rPr lang="fr-FR" sz="4000" dirty="0" err="1" smtClean="0">
              <a:latin typeface="Arial Black" panose="020B0A04020102020204" pitchFamily="34" charset="0"/>
            </a:rPr>
            <a:t>Thank</a:t>
          </a:r>
          <a:r>
            <a:rPr lang="fr-FR" sz="4000" dirty="0" smtClean="0">
              <a:latin typeface="Arial Black" panose="020B0A04020102020204" pitchFamily="34" charset="0"/>
            </a:rPr>
            <a:t> </a:t>
          </a:r>
          <a:r>
            <a:rPr lang="fr-FR" sz="4000" dirty="0" err="1" smtClean="0">
              <a:latin typeface="Arial Black" panose="020B0A04020102020204" pitchFamily="34" charset="0"/>
            </a:rPr>
            <a:t>you</a:t>
          </a:r>
          <a:r>
            <a:rPr lang="fr-FR" sz="4000" dirty="0" smtClean="0">
              <a:latin typeface="Arial Black" panose="020B0A04020102020204" pitchFamily="34" charset="0"/>
            </a:rPr>
            <a:t> </a:t>
          </a:r>
          <a:endParaRPr lang="fr-FR" sz="4000" dirty="0">
            <a:latin typeface="Arial Black" panose="020B0A04020102020204" pitchFamily="34" charset="0"/>
          </a:endParaRPr>
        </a:p>
      </dgm:t>
    </dgm:pt>
    <dgm:pt modelId="{0BB9FDC7-E38D-4B6A-9272-D6FE0AE2AA0F}" type="parTrans" cxnId="{4B222D59-0072-4388-AB61-28F81A1AE7BA}">
      <dgm:prSet/>
      <dgm:spPr/>
      <dgm:t>
        <a:bodyPr/>
        <a:lstStyle/>
        <a:p>
          <a:endParaRPr lang="fr-FR"/>
        </a:p>
      </dgm:t>
    </dgm:pt>
    <dgm:pt modelId="{E6AAA67F-919A-4F5E-A2E5-3EAC96190947}" type="sibTrans" cxnId="{4B222D59-0072-4388-AB61-28F81A1AE7BA}">
      <dgm:prSet/>
      <dgm:spPr/>
      <dgm:t>
        <a:bodyPr/>
        <a:lstStyle/>
        <a:p>
          <a:endParaRPr lang="fr-FR"/>
        </a:p>
      </dgm:t>
    </dgm:pt>
    <dgm:pt modelId="{C7D069D8-76B4-49CF-A8AD-C603896C56AC}" type="pres">
      <dgm:prSet presAssocID="{A1DC7ED3-981C-4A57-8520-E47DD057853D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fr-FR"/>
        </a:p>
      </dgm:t>
    </dgm:pt>
    <dgm:pt modelId="{E94C2E3C-1ACC-4AB3-BC93-1F152FE434A1}" type="pres">
      <dgm:prSet presAssocID="{1E1E2C7E-A6B9-40EE-BDE0-0C5CCC049862}" presName="composite" presStyleCnt="0">
        <dgm:presLayoutVars>
          <dgm:chMax/>
          <dgm:chPref/>
        </dgm:presLayoutVars>
      </dgm:prSet>
      <dgm:spPr/>
    </dgm:pt>
    <dgm:pt modelId="{E59012AF-9FCC-4E7A-9442-8E2A25014A82}" type="pres">
      <dgm:prSet presAssocID="{1E1E2C7E-A6B9-40EE-BDE0-0C5CCC049862}" presName="Image" presStyleLbl="bgImgPlace1" presStyleIdx="0" presStyleCnt="1" custScaleX="131725" custScaleY="16345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0000" b="-50000"/>
          </a:stretch>
        </a:blipFill>
      </dgm:spPr>
    </dgm:pt>
    <dgm:pt modelId="{67B4E176-354B-4368-B608-F0FAA98BDD24}" type="pres">
      <dgm:prSet presAssocID="{1E1E2C7E-A6B9-40EE-BDE0-0C5CCC049862}" presName="ParentText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5B00442-6738-4E04-A7F5-90C2CAB4F8EF}" type="pres">
      <dgm:prSet presAssocID="{1E1E2C7E-A6B9-40EE-BDE0-0C5CCC049862}" presName="tlFrame" presStyleLbl="node1" presStyleIdx="0" presStyleCnt="4"/>
      <dgm:spPr/>
    </dgm:pt>
    <dgm:pt modelId="{329F1670-CF51-4266-ABC2-AB23B240F9A2}" type="pres">
      <dgm:prSet presAssocID="{1E1E2C7E-A6B9-40EE-BDE0-0C5CCC049862}" presName="trFrame" presStyleLbl="node1" presStyleIdx="1" presStyleCnt="4"/>
      <dgm:spPr/>
    </dgm:pt>
    <dgm:pt modelId="{2959BC49-E02A-4DBD-BCE9-72DC38825CF4}" type="pres">
      <dgm:prSet presAssocID="{1E1E2C7E-A6B9-40EE-BDE0-0C5CCC049862}" presName="blFrame" presStyleLbl="node1" presStyleIdx="2" presStyleCnt="4"/>
      <dgm:spPr/>
    </dgm:pt>
    <dgm:pt modelId="{903B7B7F-976C-4476-B2D5-7260CCB97B41}" type="pres">
      <dgm:prSet presAssocID="{1E1E2C7E-A6B9-40EE-BDE0-0C5CCC049862}" presName="brFrame" presStyleLbl="node1" presStyleIdx="3" presStyleCnt="4"/>
      <dgm:spPr/>
    </dgm:pt>
  </dgm:ptLst>
  <dgm:cxnLst>
    <dgm:cxn modelId="{4B222D59-0072-4388-AB61-28F81A1AE7BA}" srcId="{A1DC7ED3-981C-4A57-8520-E47DD057853D}" destId="{1E1E2C7E-A6B9-40EE-BDE0-0C5CCC049862}" srcOrd="0" destOrd="0" parTransId="{0BB9FDC7-E38D-4B6A-9272-D6FE0AE2AA0F}" sibTransId="{E6AAA67F-919A-4F5E-A2E5-3EAC96190947}"/>
    <dgm:cxn modelId="{CBBD1FFF-23F2-4BB7-9AD1-A4820D6A92F2}" type="presOf" srcId="{1E1E2C7E-A6B9-40EE-BDE0-0C5CCC049862}" destId="{67B4E176-354B-4368-B608-F0FAA98BDD24}" srcOrd="0" destOrd="0" presId="urn:microsoft.com/office/officeart/2009/3/layout/FramedTextPicture"/>
    <dgm:cxn modelId="{609EF224-F0EC-4E86-A1A9-8AAD65313F4F}" type="presOf" srcId="{A1DC7ED3-981C-4A57-8520-E47DD057853D}" destId="{C7D069D8-76B4-49CF-A8AD-C603896C56AC}" srcOrd="0" destOrd="0" presId="urn:microsoft.com/office/officeart/2009/3/layout/FramedTextPicture"/>
    <dgm:cxn modelId="{CA10E16B-78B4-4BDE-877E-A3D1DCE2FEDB}" type="presParOf" srcId="{C7D069D8-76B4-49CF-A8AD-C603896C56AC}" destId="{E94C2E3C-1ACC-4AB3-BC93-1F152FE434A1}" srcOrd="0" destOrd="0" presId="urn:microsoft.com/office/officeart/2009/3/layout/FramedTextPicture"/>
    <dgm:cxn modelId="{2DFEE340-D300-4054-AC43-03626DB893C4}" type="presParOf" srcId="{E94C2E3C-1ACC-4AB3-BC93-1F152FE434A1}" destId="{E59012AF-9FCC-4E7A-9442-8E2A25014A82}" srcOrd="0" destOrd="0" presId="urn:microsoft.com/office/officeart/2009/3/layout/FramedTextPicture"/>
    <dgm:cxn modelId="{5FEBD62D-3233-46D9-8B9A-C3E790B19B20}" type="presParOf" srcId="{E94C2E3C-1ACC-4AB3-BC93-1F152FE434A1}" destId="{67B4E176-354B-4368-B608-F0FAA98BDD24}" srcOrd="1" destOrd="0" presId="urn:microsoft.com/office/officeart/2009/3/layout/FramedTextPicture"/>
    <dgm:cxn modelId="{EA0A2E2C-91CF-4EAF-B567-4CB56ABB35E2}" type="presParOf" srcId="{E94C2E3C-1ACC-4AB3-BC93-1F152FE434A1}" destId="{35B00442-6738-4E04-A7F5-90C2CAB4F8EF}" srcOrd="2" destOrd="0" presId="urn:microsoft.com/office/officeart/2009/3/layout/FramedTextPicture"/>
    <dgm:cxn modelId="{D3FE8417-7F23-47E1-BA95-BC6C7A51BB8F}" type="presParOf" srcId="{E94C2E3C-1ACC-4AB3-BC93-1F152FE434A1}" destId="{329F1670-CF51-4266-ABC2-AB23B240F9A2}" srcOrd="3" destOrd="0" presId="urn:microsoft.com/office/officeart/2009/3/layout/FramedTextPicture"/>
    <dgm:cxn modelId="{40D1E664-5A1F-4108-ABF1-898564F52B85}" type="presParOf" srcId="{E94C2E3C-1ACC-4AB3-BC93-1F152FE434A1}" destId="{2959BC49-E02A-4DBD-BCE9-72DC38825CF4}" srcOrd="4" destOrd="0" presId="urn:microsoft.com/office/officeart/2009/3/layout/FramedTextPicture"/>
    <dgm:cxn modelId="{2765EB98-742C-46E5-B122-07B022E9635B}" type="presParOf" srcId="{E94C2E3C-1ACC-4AB3-BC93-1F152FE434A1}" destId="{903B7B7F-976C-4476-B2D5-7260CCB97B41}" srcOrd="5" destOrd="0" presId="urn:microsoft.com/office/officeart/2009/3/layout/FramedTextPicture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DEB2A8-A89C-48C5-AAAD-8BFFBBF2902C}">
      <dsp:nvSpPr>
        <dsp:cNvPr id="0" name=""/>
        <dsp:cNvSpPr/>
      </dsp:nvSpPr>
      <dsp:spPr>
        <a:xfrm>
          <a:off x="0" y="24164"/>
          <a:ext cx="1800200" cy="1152000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6000" sy="96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3240000"/>
          </a:lightRig>
        </a:scene3d>
        <a:sp3d>
          <a:bevelT w="28575" h="28575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5D893F-78C0-455B-AAAD-F287E5F5B12B}">
      <dsp:nvSpPr>
        <dsp:cNvPr id="0" name=""/>
        <dsp:cNvSpPr/>
      </dsp:nvSpPr>
      <dsp:spPr>
        <a:xfrm>
          <a:off x="122932" y="1282505"/>
          <a:ext cx="1822622" cy="600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3800" kern="1200" dirty="0"/>
        </a:p>
      </dsp:txBody>
      <dsp:txXfrm>
        <a:off x="122932" y="1282505"/>
        <a:ext cx="1822622" cy="600636"/>
      </dsp:txXfrm>
    </dsp:sp>
    <dsp:sp modelId="{0ABB2C94-C0D1-467F-B9D4-79B64BD81BB6}">
      <dsp:nvSpPr>
        <dsp:cNvPr id="0" name=""/>
        <dsp:cNvSpPr/>
      </dsp:nvSpPr>
      <dsp:spPr>
        <a:xfrm>
          <a:off x="120861" y="1099828"/>
          <a:ext cx="144981" cy="14498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00C179-0A34-4E88-90BC-17F14422641A}">
      <dsp:nvSpPr>
        <dsp:cNvPr id="0" name=""/>
        <dsp:cNvSpPr/>
      </dsp:nvSpPr>
      <dsp:spPr>
        <a:xfrm>
          <a:off x="222348" y="896855"/>
          <a:ext cx="144981" cy="14498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B02EB4-D34D-4CC7-B747-EB6276D85526}">
      <dsp:nvSpPr>
        <dsp:cNvPr id="0" name=""/>
        <dsp:cNvSpPr/>
      </dsp:nvSpPr>
      <dsp:spPr>
        <a:xfrm>
          <a:off x="465916" y="937449"/>
          <a:ext cx="227827" cy="22782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E21C6B-A32F-4DFB-86A2-D2539BBB09F2}">
      <dsp:nvSpPr>
        <dsp:cNvPr id="0" name=""/>
        <dsp:cNvSpPr/>
      </dsp:nvSpPr>
      <dsp:spPr>
        <a:xfrm>
          <a:off x="668890" y="714178"/>
          <a:ext cx="144981" cy="14498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52407F-7455-43D5-BD91-91256BDFC597}">
      <dsp:nvSpPr>
        <dsp:cNvPr id="0" name=""/>
        <dsp:cNvSpPr/>
      </dsp:nvSpPr>
      <dsp:spPr>
        <a:xfrm>
          <a:off x="932756" y="632989"/>
          <a:ext cx="144981" cy="14498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3F1392-F9FC-4D26-A173-B5891391582A}">
      <dsp:nvSpPr>
        <dsp:cNvPr id="0" name=""/>
        <dsp:cNvSpPr/>
      </dsp:nvSpPr>
      <dsp:spPr>
        <a:xfrm>
          <a:off x="1257514" y="775070"/>
          <a:ext cx="144981" cy="14498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21BE4C-FA78-44F7-AD52-B7EB7AE35F9D}">
      <dsp:nvSpPr>
        <dsp:cNvPr id="0" name=""/>
        <dsp:cNvSpPr/>
      </dsp:nvSpPr>
      <dsp:spPr>
        <a:xfrm>
          <a:off x="1460488" y="876557"/>
          <a:ext cx="227827" cy="22782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B314C9-2340-434D-AFCD-F380006317E4}">
      <dsp:nvSpPr>
        <dsp:cNvPr id="0" name=""/>
        <dsp:cNvSpPr/>
      </dsp:nvSpPr>
      <dsp:spPr>
        <a:xfrm>
          <a:off x="1744652" y="1099828"/>
          <a:ext cx="144981" cy="14498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2A4462-E8A4-44AA-A0A5-E9FA7A7D4C71}">
      <dsp:nvSpPr>
        <dsp:cNvPr id="0" name=""/>
        <dsp:cNvSpPr/>
      </dsp:nvSpPr>
      <dsp:spPr>
        <a:xfrm>
          <a:off x="1866436" y="1323100"/>
          <a:ext cx="144981" cy="14498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4D808C-16F6-4144-9422-2DEACA8A6520}">
      <dsp:nvSpPr>
        <dsp:cNvPr id="0" name=""/>
        <dsp:cNvSpPr/>
      </dsp:nvSpPr>
      <dsp:spPr>
        <a:xfrm>
          <a:off x="810972" y="896855"/>
          <a:ext cx="372809" cy="3728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B5C3E4-58CC-4871-AA9B-1A78E0A99124}">
      <dsp:nvSpPr>
        <dsp:cNvPr id="0" name=""/>
        <dsp:cNvSpPr/>
      </dsp:nvSpPr>
      <dsp:spPr>
        <a:xfrm>
          <a:off x="19374" y="1668155"/>
          <a:ext cx="144981" cy="14498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42CC4F-4AE5-473E-A1A8-9113E63491E4}">
      <dsp:nvSpPr>
        <dsp:cNvPr id="0" name=""/>
        <dsp:cNvSpPr/>
      </dsp:nvSpPr>
      <dsp:spPr>
        <a:xfrm>
          <a:off x="141158" y="1850832"/>
          <a:ext cx="227827" cy="22782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07E169-7E8D-488D-9F2B-1E2507B8F787}">
      <dsp:nvSpPr>
        <dsp:cNvPr id="0" name=""/>
        <dsp:cNvSpPr/>
      </dsp:nvSpPr>
      <dsp:spPr>
        <a:xfrm>
          <a:off x="445619" y="2013211"/>
          <a:ext cx="331385" cy="33138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7CD538-5724-4F72-BF53-3AE9AF0BE220}">
      <dsp:nvSpPr>
        <dsp:cNvPr id="0" name=""/>
        <dsp:cNvSpPr/>
      </dsp:nvSpPr>
      <dsp:spPr>
        <a:xfrm>
          <a:off x="871864" y="2277077"/>
          <a:ext cx="144981" cy="14498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0B39A-3D6A-4E88-A28F-8F9AE4DDA1C0}">
      <dsp:nvSpPr>
        <dsp:cNvPr id="0" name=""/>
        <dsp:cNvSpPr/>
      </dsp:nvSpPr>
      <dsp:spPr>
        <a:xfrm>
          <a:off x="953054" y="2013211"/>
          <a:ext cx="227827" cy="22782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5ED632-3047-45B0-9304-826970C79ADD}">
      <dsp:nvSpPr>
        <dsp:cNvPr id="0" name=""/>
        <dsp:cNvSpPr/>
      </dsp:nvSpPr>
      <dsp:spPr>
        <a:xfrm>
          <a:off x="1156027" y="2297374"/>
          <a:ext cx="144981" cy="14498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054A9B-47D1-44FD-8A35-EFDEAFDAB8DB}">
      <dsp:nvSpPr>
        <dsp:cNvPr id="0" name=""/>
        <dsp:cNvSpPr/>
      </dsp:nvSpPr>
      <dsp:spPr>
        <a:xfrm>
          <a:off x="1338704" y="1972616"/>
          <a:ext cx="331385" cy="33138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F5F412-77E3-4019-A89C-F6AF4C3BCA56}">
      <dsp:nvSpPr>
        <dsp:cNvPr id="0" name=""/>
        <dsp:cNvSpPr/>
      </dsp:nvSpPr>
      <dsp:spPr>
        <a:xfrm>
          <a:off x="1785246" y="1891426"/>
          <a:ext cx="227827" cy="22782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5ACF08-3B94-4D5B-BC0D-15EBE7EDA789}">
      <dsp:nvSpPr>
        <dsp:cNvPr id="0" name=""/>
        <dsp:cNvSpPr/>
      </dsp:nvSpPr>
      <dsp:spPr>
        <a:xfrm>
          <a:off x="2013074" y="937112"/>
          <a:ext cx="669097" cy="1277380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E55D02-80AA-4517-A268-3C87A1CD954C}">
      <dsp:nvSpPr>
        <dsp:cNvPr id="0" name=""/>
        <dsp:cNvSpPr/>
      </dsp:nvSpPr>
      <dsp:spPr>
        <a:xfrm>
          <a:off x="2560518" y="937112"/>
          <a:ext cx="669097" cy="1277380"/>
        </a:xfrm>
        <a:prstGeom prst="chevron">
          <a:avLst>
            <a:gd name="adj" fmla="val 6231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D0C6BB-E313-49D9-AA14-634896CE309C}">
      <dsp:nvSpPr>
        <dsp:cNvPr id="0" name=""/>
        <dsp:cNvSpPr/>
      </dsp:nvSpPr>
      <dsp:spPr>
        <a:xfrm>
          <a:off x="3207032" y="454287"/>
          <a:ext cx="2511649" cy="233442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r-FR" sz="2200" b="1" kern="1200" dirty="0" smtClean="0">
              <a:latin typeface="Franklin Gothic Book (Corps)"/>
              <a:cs typeface="Times New Roman" panose="02020603050405020304" pitchFamily="18" charset="0"/>
            </a:rPr>
            <a:t>cultural associations </a:t>
          </a:r>
          <a:r>
            <a:rPr lang="fr-FR" sz="2200" b="1" kern="1200" dirty="0" err="1" smtClean="0">
              <a:latin typeface="Franklin Gothic Book (Corps)"/>
              <a:cs typeface="Times New Roman" panose="02020603050405020304" pitchFamily="18" charset="0"/>
            </a:rPr>
            <a:t>defending</a:t>
          </a:r>
          <a:r>
            <a:rPr lang="fr-FR" sz="2200" b="1" kern="1200" dirty="0" smtClean="0">
              <a:latin typeface="Franklin Gothic Book (Corps)"/>
              <a:cs typeface="Times New Roman" panose="02020603050405020304" pitchFamily="18" charset="0"/>
            </a:rPr>
            <a:t> </a:t>
          </a:r>
          <a:r>
            <a:rPr lang="fr-FR" sz="2200" b="1" kern="1200" dirty="0" err="1" smtClean="0">
              <a:latin typeface="Franklin Gothic Book (Corps)"/>
              <a:cs typeface="Times New Roman" panose="02020603050405020304" pitchFamily="18" charset="0"/>
            </a:rPr>
            <a:t>minority</a:t>
          </a:r>
          <a:r>
            <a:rPr lang="fr-FR" sz="2200" b="1" kern="1200" dirty="0" smtClean="0">
              <a:latin typeface="Franklin Gothic Book (Corps)"/>
              <a:cs typeface="Times New Roman" panose="02020603050405020304" pitchFamily="18" charset="0"/>
            </a:rPr>
            <a:t> </a:t>
          </a:r>
          <a:r>
            <a:rPr lang="fr-FR" sz="2200" b="1" kern="1200" dirty="0" err="1" smtClean="0">
              <a:latin typeface="Franklin Gothic Book (Corps)"/>
              <a:cs typeface="Times New Roman" panose="02020603050405020304" pitchFamily="18" charset="0"/>
            </a:rPr>
            <a:t>rights</a:t>
          </a:r>
          <a:r>
            <a:rPr lang="fr-FR" sz="2200" b="1" kern="1200" dirty="0" smtClean="0">
              <a:latin typeface="Franklin Gothic Book (Corps)"/>
              <a:cs typeface="Times New Roman" panose="02020603050405020304" pitchFamily="18" charset="0"/>
            </a:rPr>
            <a:t> and </a:t>
          </a:r>
          <a:r>
            <a:rPr lang="fr-FR" sz="2200" b="1" kern="1200" dirty="0" err="1" smtClean="0">
              <a:latin typeface="Franklin Gothic Book (Corps)"/>
              <a:cs typeface="Times New Roman" panose="02020603050405020304" pitchFamily="18" charset="0"/>
            </a:rPr>
            <a:t>identities</a:t>
          </a:r>
          <a:r>
            <a:rPr lang="fr-FR" sz="2200" b="1" kern="1200" dirty="0" smtClean="0">
              <a:latin typeface="Franklin Gothic Book (Corps)"/>
              <a:cs typeface="Times New Roman" panose="02020603050405020304" pitchFamily="18" charset="0"/>
            </a:rPr>
            <a:t> </a:t>
          </a:r>
          <a:endParaRPr lang="fr-FR" sz="2200" b="1" kern="1200" dirty="0"/>
        </a:p>
      </dsp:txBody>
      <dsp:txXfrm>
        <a:off x="3207032" y="454287"/>
        <a:ext cx="2511649" cy="233442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9012AF-9FCC-4E7A-9442-8E2A25014A82}">
      <dsp:nvSpPr>
        <dsp:cNvPr id="0" name=""/>
        <dsp:cNvSpPr/>
      </dsp:nvSpPr>
      <dsp:spPr>
        <a:xfrm>
          <a:off x="135746" y="144"/>
          <a:ext cx="2787925" cy="230632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0000" b="-50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B4E176-354B-4368-B608-F0FAA98BDD24}">
      <dsp:nvSpPr>
        <dsp:cNvPr id="0" name=""/>
        <dsp:cNvSpPr/>
      </dsp:nvSpPr>
      <dsp:spPr>
        <a:xfrm>
          <a:off x="2676315" y="1947027"/>
          <a:ext cx="2998521" cy="1852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000" kern="1200" dirty="0" err="1" smtClean="0">
              <a:latin typeface="Arial Black" panose="020B0A04020102020204" pitchFamily="34" charset="0"/>
            </a:rPr>
            <a:t>Thank</a:t>
          </a:r>
          <a:r>
            <a:rPr lang="fr-FR" sz="4000" kern="1200" dirty="0" smtClean="0">
              <a:latin typeface="Arial Black" panose="020B0A04020102020204" pitchFamily="34" charset="0"/>
            </a:rPr>
            <a:t> </a:t>
          </a:r>
          <a:r>
            <a:rPr lang="fr-FR" sz="4000" kern="1200" dirty="0" err="1" smtClean="0">
              <a:latin typeface="Arial Black" panose="020B0A04020102020204" pitchFamily="34" charset="0"/>
            </a:rPr>
            <a:t>you</a:t>
          </a:r>
          <a:r>
            <a:rPr lang="fr-FR" sz="4000" kern="1200" dirty="0" smtClean="0">
              <a:latin typeface="Arial Black" panose="020B0A04020102020204" pitchFamily="34" charset="0"/>
            </a:rPr>
            <a:t> </a:t>
          </a:r>
          <a:endParaRPr lang="fr-FR" sz="4000" kern="1200" dirty="0">
            <a:latin typeface="Arial Black" panose="020B0A04020102020204" pitchFamily="34" charset="0"/>
          </a:endParaRPr>
        </a:p>
      </dsp:txBody>
      <dsp:txXfrm>
        <a:off x="2676315" y="1947027"/>
        <a:ext cx="2998521" cy="1852133"/>
      </dsp:txXfrm>
    </dsp:sp>
    <dsp:sp modelId="{35B00442-6738-4E04-A7F5-90C2CAB4F8EF}">
      <dsp:nvSpPr>
        <dsp:cNvPr id="0" name=""/>
        <dsp:cNvSpPr/>
      </dsp:nvSpPr>
      <dsp:spPr>
        <a:xfrm>
          <a:off x="2411756" y="1682695"/>
          <a:ext cx="720128" cy="720314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9F1670-CF51-4266-ABC2-AB23B240F9A2}">
      <dsp:nvSpPr>
        <dsp:cNvPr id="0" name=""/>
        <dsp:cNvSpPr/>
      </dsp:nvSpPr>
      <dsp:spPr>
        <a:xfrm rot="5400000">
          <a:off x="5240032" y="1682788"/>
          <a:ext cx="720314" cy="720128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59BC49-E02A-4DBD-BCE9-72DC38825CF4}">
      <dsp:nvSpPr>
        <dsp:cNvPr id="0" name=""/>
        <dsp:cNvSpPr/>
      </dsp:nvSpPr>
      <dsp:spPr>
        <a:xfrm rot="16200000">
          <a:off x="2411663" y="3343634"/>
          <a:ext cx="720314" cy="720128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3B7B7F-976C-4476-B2D5-7260CCB97B41}">
      <dsp:nvSpPr>
        <dsp:cNvPr id="0" name=""/>
        <dsp:cNvSpPr/>
      </dsp:nvSpPr>
      <dsp:spPr>
        <a:xfrm rot="10800000">
          <a:off x="5240125" y="3343541"/>
          <a:ext cx="720128" cy="720314"/>
        </a:xfrm>
        <a:prstGeom prst="halfFrame">
          <a:avLst>
            <a:gd name="adj1" fmla="val 25770"/>
            <a:gd name="adj2" fmla="val 257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FramedTextPicture">
  <dgm:title val=""/>
  <dgm:desc val=""/>
  <dgm:catLst>
    <dgm:cat type="picture" pri="20000"/>
    <dgm:cat type="pictureconvert" pri="20000"/>
  </dgm:catLst>
  <dgm:samp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</dgm:ptLst>
      <dgm:cxnLst>
        <dgm:cxn modelId="20" srcId="0" destId="10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grDir" val="tL"/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primFontSz" for="des" ptType="node" op="equ" val="65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/>
          <dgm:chPref/>
        </dgm:varLst>
        <dgm:alg type="composite">
          <dgm:param type="ar" val="1.5179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4017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.3535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8688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.3535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8688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if>
          <dgm:else name="Name6">
            <dgm:constrLst>
              <dgm:constr type="l" for="ch" forName="Image" refType="w" fact="0.6144"/>
              <dgm:constr type="t" for="ch" forName="Image" refType="h" fact="0"/>
              <dgm:constr type="w" for="ch" forName="Image" refType="w" fact="0.3856"/>
              <dgm:constr type="h" for="ch" forName="Image" refType="h" fact="0.3902"/>
              <dgm:constr type="l" for="ch" forName="ParentText" refType="w" fact="0.0482"/>
              <dgm:constr type="t" for="ch" forName="ParentText" refType="h" fact="0.4146"/>
              <dgm:constr type="w" for="ch" forName="ParentText" refType="w" fact="0.5463"/>
              <dgm:constr type="h" for="ch" forName="ParentText" refType="h" fact="0.5122"/>
              <dgm:constr type="l" for="ch" forName="tlFrame" refType="w" fact="0"/>
              <dgm:constr type="t" for="ch" forName="tlFrame" refType="h" fact="0.3415"/>
              <dgm:constr type="w" for="ch" forName="tlFrame" refType="w" fact="0.1312"/>
              <dgm:constr type="h" for="ch" forName="tlFrame" refType="h" fact="0.1992"/>
              <dgm:constr type="l" for="ch" forName="trFrame" refType="w" fact="0.5153"/>
              <dgm:constr type="t" for="ch" forName="trFrame" refType="h" fact="0.3415"/>
              <dgm:constr type="w" for="ch" forName="trFrame" refType="w" fact="0.1312"/>
              <dgm:constr type="h" for="ch" forName="trFrame" refType="h" fact="0.1992"/>
              <dgm:constr type="l" for="ch" forName="blFrame" refType="w" fact="0"/>
              <dgm:constr type="t" for="ch" forName="blFrame" refType="h" fact="0.8008"/>
              <dgm:constr type="w" for="ch" forName="blFrame" refType="w" fact="0.1312"/>
              <dgm:constr type="h" for="ch" forName="blFrame" refType="h" fact="0.1992"/>
              <dgm:constr type="l" for="ch" forName="brFrame" refType="w" fact="0.5153"/>
              <dgm:constr type="t" for="ch" forName="brFrame" refType="h" fact="0.8008"/>
              <dgm:constr type="w" for="ch" forName="brFrame" refType="w" fact="0.1312"/>
              <dgm:constr type="h" for="ch" forName="brFrame" refType="h" fact="0.1992"/>
            </dgm:constrLst>
          </dgm:else>
        </dgm:choos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tlFrame" styleLbl="node1">
          <dgm:alg type="sp"/>
          <dgm:shape xmlns:r="http://schemas.openxmlformats.org/officeDocument/2006/relationships" type="halfFrame" r:blip="">
            <dgm:adjLst>
              <dgm:adj idx="1" val="0.2577"/>
              <dgm:adj idx="2" val="0.2577"/>
            </dgm:adjLst>
          </dgm:shape>
          <dgm:presOf/>
        </dgm:layoutNode>
        <dgm:layoutNode name="trFrame" styleLbl="node1">
          <dgm:alg type="sp"/>
          <dgm:shape xmlns:r="http://schemas.openxmlformats.org/officeDocument/2006/relationships" rot="90" type="halfFrame" r:blip="">
            <dgm:adjLst>
              <dgm:adj idx="1" val="0.2577"/>
              <dgm:adj idx="2" val="0.2577"/>
            </dgm:adjLst>
          </dgm:shape>
          <dgm:presOf/>
        </dgm:layoutNode>
        <dgm:layoutNode name="blFrame" styleLbl="node1">
          <dgm:alg type="sp"/>
          <dgm:shape xmlns:r="http://schemas.openxmlformats.org/officeDocument/2006/relationships" rot="270" type="halfFrame" r:blip="">
            <dgm:adjLst>
              <dgm:adj idx="1" val="0.2577"/>
              <dgm:adj idx="2" val="0.2577"/>
            </dgm:adjLst>
          </dgm:shape>
          <dgm:presOf/>
        </dgm:layoutNode>
        <dgm:layoutNode name="brFrame" styleLbl="node1">
          <dgm:alg type="sp"/>
          <dgm:shape xmlns:r="http://schemas.openxmlformats.org/officeDocument/2006/relationships" rot="180" type="halfFrame" r:blip="">
            <dgm:adjLst>
              <dgm:adj idx="1" val="0.2577"/>
              <dgm:adj idx="2" val="0.2577"/>
            </dgm:adjLst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E0B9B-5D36-41F8-9B98-3A50667931E0}" type="datetimeFigureOut">
              <a:rPr lang="fr-FR" smtClean="0"/>
              <a:t>29/10/2019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5FA02-611E-42AF-9347-987FC46B8671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5FA02-611E-42AF-9347-987FC46B8671}" type="slidenum">
              <a:rPr lang="fr-FR" smtClean="0"/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C89895A-CD05-43BA-9FE8-289213FA693F}" type="datetimeFigureOut">
              <a:rPr lang="fr-FR" smtClean="0"/>
              <a:pPr/>
              <a:t>29/10/2019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296D46E-1C60-45A6-9D35-1EA2D535E7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895A-CD05-43BA-9FE8-289213FA693F}" type="datetimeFigureOut">
              <a:rPr lang="fr-FR" smtClean="0"/>
              <a:pPr/>
              <a:t>29/10/2019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D46E-1C60-45A6-9D35-1EA2D535E7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895A-CD05-43BA-9FE8-289213FA693F}" type="datetimeFigureOut">
              <a:rPr lang="fr-FR" smtClean="0"/>
              <a:pPr/>
              <a:t>29/10/2019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D46E-1C60-45A6-9D35-1EA2D535E7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895A-CD05-43BA-9FE8-289213FA693F}" type="datetimeFigureOut">
              <a:rPr lang="fr-FR" smtClean="0"/>
              <a:pPr/>
              <a:t>29/10/2019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D46E-1C60-45A6-9D35-1EA2D535E7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895A-CD05-43BA-9FE8-289213FA693F}" type="datetimeFigureOut">
              <a:rPr lang="fr-FR" smtClean="0"/>
              <a:pPr/>
              <a:t>29/10/2019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D46E-1C60-45A6-9D35-1EA2D535E7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895A-CD05-43BA-9FE8-289213FA693F}" type="datetimeFigureOut">
              <a:rPr lang="fr-FR" smtClean="0"/>
              <a:pPr/>
              <a:t>29/10/2019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D46E-1C60-45A6-9D35-1EA2D535E7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895A-CD05-43BA-9FE8-289213FA693F}" type="datetimeFigureOut">
              <a:rPr lang="fr-FR" smtClean="0"/>
              <a:pPr/>
              <a:t>29/10/2019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D46E-1C60-45A6-9D35-1EA2D535E77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895A-CD05-43BA-9FE8-289213FA693F}" type="datetimeFigureOut">
              <a:rPr lang="fr-FR" smtClean="0"/>
              <a:pPr/>
              <a:t>29/10/2019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D46E-1C60-45A6-9D35-1EA2D535E7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895A-CD05-43BA-9FE8-289213FA693F}" type="datetimeFigureOut">
              <a:rPr lang="fr-FR" smtClean="0"/>
              <a:pPr/>
              <a:t>29/10/2019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D46E-1C60-45A6-9D35-1EA2D535E7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CC89895A-CD05-43BA-9FE8-289213FA693F}" type="datetimeFigureOut">
              <a:rPr lang="fr-FR" smtClean="0"/>
              <a:pPr/>
              <a:t>29/10/2019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296D46E-1C60-45A6-9D35-1EA2D535E7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CC89895A-CD05-43BA-9FE8-289213FA693F}" type="datetimeFigureOut">
              <a:rPr lang="fr-FR" smtClean="0"/>
              <a:pPr/>
              <a:t>29/10/2019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296D46E-1C60-45A6-9D35-1EA2D535E7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C89895A-CD05-43BA-9FE8-289213FA693F}" type="datetimeFigureOut">
              <a:rPr lang="fr-FR" smtClean="0"/>
              <a:pPr/>
              <a:t>29/10/2019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296D46E-1C60-45A6-9D35-1EA2D535E77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87624" y="1351796"/>
            <a:ext cx="684076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28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Linguistic</a:t>
            </a:r>
            <a:r>
              <a:rPr lang="fr-FR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fr-FR" sz="28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Minority</a:t>
            </a:r>
            <a:r>
              <a:rPr lang="fr-FR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and </a:t>
            </a:r>
            <a:r>
              <a:rPr lang="fr-FR" sz="2800" dirty="0" err="1">
                <a:solidFill>
                  <a:srgbClr val="C00000"/>
                </a:solidFill>
                <a:latin typeface="Arial Black" panose="020B0A04020102020204" pitchFamily="34" charset="0"/>
              </a:rPr>
              <a:t>education</a:t>
            </a:r>
            <a:r>
              <a:rPr lang="fr-FR" sz="2800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fr-FR" sz="28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Formal</a:t>
            </a:r>
            <a:r>
              <a:rPr lang="fr-FR" sz="2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, </a:t>
            </a:r>
            <a:r>
              <a:rPr lang="fr-FR" sz="2800" dirty="0" err="1">
                <a:solidFill>
                  <a:srgbClr val="C00000"/>
                </a:solidFill>
                <a:latin typeface="Arial Black" panose="020B0A04020102020204" pitchFamily="34" charset="0"/>
              </a:rPr>
              <a:t>informal</a:t>
            </a:r>
            <a:r>
              <a:rPr lang="fr-FR" sz="2800" dirty="0">
                <a:solidFill>
                  <a:srgbClr val="C00000"/>
                </a:solidFill>
                <a:latin typeface="Arial Black" panose="020B0A04020102020204" pitchFamily="34" charset="0"/>
              </a:rPr>
              <a:t> and non-</a:t>
            </a:r>
            <a:r>
              <a:rPr lang="fr-FR" sz="2800" dirty="0" err="1">
                <a:solidFill>
                  <a:srgbClr val="C00000"/>
                </a:solidFill>
                <a:latin typeface="Arial Black" panose="020B0A04020102020204" pitchFamily="34" charset="0"/>
              </a:rPr>
              <a:t>formal</a:t>
            </a:r>
            <a:r>
              <a:rPr lang="fr-FR" sz="2800" dirty="0">
                <a:solidFill>
                  <a:srgbClr val="C00000"/>
                </a:solidFill>
                <a:latin typeface="Arial Black" panose="020B0A04020102020204" pitchFamily="34" charset="0"/>
              </a:rPr>
              <a:t>  </a:t>
            </a:r>
            <a:r>
              <a:rPr lang="fr-FR" sz="2800" dirty="0" err="1">
                <a:solidFill>
                  <a:srgbClr val="C00000"/>
                </a:solidFill>
                <a:latin typeface="Arial Black" panose="020B0A04020102020204" pitchFamily="34" charset="0"/>
              </a:rPr>
              <a:t>education</a:t>
            </a:r>
            <a:r>
              <a:rPr lang="fr-FR" sz="2800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endParaRPr lang="fr-FR" sz="2800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50000"/>
              </a:lnSpc>
            </a:pPr>
            <a:endParaRPr lang="fr-FR" sz="2400" dirty="0">
              <a:latin typeface="Arial Black" panose="020B0A04020102020204" pitchFamily="34" charset="0"/>
            </a:endParaRPr>
          </a:p>
          <a:p>
            <a:pPr algn="ctr"/>
            <a:r>
              <a:rPr lang="fr-FR" sz="3200" dirty="0" smtClean="0"/>
              <a:t> </a:t>
            </a:r>
            <a:endParaRPr lang="fr-FR" sz="3200" dirty="0"/>
          </a:p>
          <a:p>
            <a:pPr algn="r"/>
            <a:r>
              <a:rPr lang="fr-FR" sz="2400" b="1" u="sng" dirty="0" err="1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Presented</a:t>
            </a:r>
            <a:r>
              <a:rPr lang="fr-FR" sz="2400" b="1" u="sng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by </a:t>
            </a:r>
            <a:r>
              <a:rPr lang="fr-FR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Nouha</a:t>
            </a:r>
            <a:r>
              <a:rPr lang="fr-FR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Grine </a:t>
            </a:r>
          </a:p>
        </p:txBody>
      </p:sp>
    </p:spTree>
    <p:extLst>
      <p:ext uri="{BB962C8B-B14F-4D97-AF65-F5344CB8AC3E}">
        <p14:creationId xmlns:p14="http://schemas.microsoft.com/office/powerpoint/2010/main" xmlns="" val="3994427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87624" y="1498883"/>
            <a:ext cx="676875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The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formal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education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 :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the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education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that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takes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place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within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a system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such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as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school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, high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school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and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university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The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informal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education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 :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the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education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practiced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in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informal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spaces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such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as the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street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,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cafes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, or by social media and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other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means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of modern communication</a:t>
            </a:r>
          </a:p>
          <a:p>
            <a:pPr marL="342900" lvl="0" indent="-34290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The non-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formal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education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 :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the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education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practiced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within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the </a:t>
            </a:r>
            <a:r>
              <a:rPr lang="fr-FR" dirty="0" err="1" smtClean="0">
                <a:latin typeface="Franklin Gothic Book (Corps)"/>
                <a:cs typeface="Times New Roman" panose="02020603050405020304" pitchFamily="18" charset="0"/>
              </a:rPr>
              <a:t>family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, 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associations, clubs 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 and 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cultural institutions.</a:t>
            </a:r>
          </a:p>
        </p:txBody>
      </p:sp>
    </p:spTree>
    <p:extLst>
      <p:ext uri="{BB962C8B-B14F-4D97-AF65-F5344CB8AC3E}">
        <p14:creationId xmlns:p14="http://schemas.microsoft.com/office/powerpoint/2010/main" xmlns="" val="2305317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85172" y="1547842"/>
            <a:ext cx="7056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constitutions 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are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usually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formulated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by the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majority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produced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by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elections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so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they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exclude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minorities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 :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eg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 ; the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tunisian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constitution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recognizes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that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tunisia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an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arabic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state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with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an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islamic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identity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.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Arabic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its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language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and islam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its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religion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.</a:t>
            </a:r>
            <a:endParaRPr lang="fr-FR" dirty="0">
              <a:latin typeface="Franklin Gothic Book (Corps)"/>
              <a:cs typeface="Times New Roman" panose="02020603050405020304" pitchFamily="18" charset="0"/>
            </a:endParaRPr>
          </a:p>
        </p:txBody>
      </p:sp>
      <p:sp>
        <p:nvSpPr>
          <p:cNvPr id="6" name="Flèche droite 5"/>
          <p:cNvSpPr/>
          <p:nvPr/>
        </p:nvSpPr>
        <p:spPr>
          <a:xfrm>
            <a:off x="2051720" y="4149080"/>
            <a:ext cx="1090259" cy="5738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574027" y="4251324"/>
            <a:ext cx="388843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exclusion of the </a:t>
            </a:r>
            <a:r>
              <a:rPr lang="fr-FR" dirty="0" err="1" smtClean="0">
                <a:latin typeface="Franklin Gothic Book (Corps)"/>
                <a:cs typeface="Times New Roman" panose="02020603050405020304" pitchFamily="18" charset="0"/>
              </a:rPr>
              <a:t>rest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 of society.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592211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1196752"/>
            <a:ext cx="698477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Education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the right of all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tunisian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, but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under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a constitution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confined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to an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arab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and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islamic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identity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the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formal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education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governed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by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this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closed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vision. The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same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reflected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in the non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formal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education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institutions in the adoption of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this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closed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vision and non-open to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minorities</a:t>
            </a:r>
            <a:r>
              <a:rPr lang="ar-TN" dirty="0">
                <a:latin typeface="Franklin Gothic Book (Corps)"/>
                <a:cs typeface="Times New Roman" panose="02020603050405020304" pitchFamily="18" charset="0"/>
              </a:rPr>
              <a:t>.</a:t>
            </a:r>
            <a:endParaRPr lang="fr-FR" dirty="0">
              <a:latin typeface="Franklin Gothic Book (Corps)"/>
              <a:cs typeface="Times New Roman" panose="02020603050405020304" pitchFamily="18" charset="0"/>
            </a:endParaRPr>
          </a:p>
          <a:p>
            <a:pPr marL="263525" algn="just">
              <a:lnSpc>
                <a:spcPct val="150000"/>
              </a:lnSpc>
            </a:pP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- </a:t>
            </a:r>
            <a:r>
              <a:rPr lang="fr-FR" dirty="0" err="1" smtClean="0">
                <a:latin typeface="Franklin Gothic Book (Corps)"/>
                <a:cs typeface="Times New Roman" panose="02020603050405020304" pitchFamily="18" charset="0"/>
              </a:rPr>
              <a:t>However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, the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informal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education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,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which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practiced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in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peer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groups shows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diversities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,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different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identities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and cultures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.</a:t>
            </a:r>
            <a:endParaRPr lang="fr-FR" dirty="0">
              <a:latin typeface="Franklin Gothic Book (Corps)"/>
              <a:cs typeface="Times New Roman" panose="020206030504050203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203848" y="4365104"/>
            <a:ext cx="460851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Clr>
                <a:srgbClr val="C00000"/>
              </a:buClr>
              <a:buFont typeface="Courier New" panose="02070309020205020404" pitchFamily="49" charset="0"/>
              <a:buChar char="o"/>
            </a:pPr>
            <a:r>
              <a:rPr lang="fr-FR" dirty="0" err="1" smtClean="0">
                <a:latin typeface="Franklin Gothic Book (Corps)"/>
                <a:cs typeface="Times New Roman" panose="02020603050405020304" pitchFamily="18" charset="0"/>
              </a:rPr>
              <a:t>this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 smtClean="0">
                <a:latin typeface="Franklin Gothic Book (Corps)"/>
                <a:cs typeface="Times New Roman" panose="02020603050405020304" pitchFamily="18" charset="0"/>
              </a:rPr>
              <a:t>results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 smtClean="0">
                <a:latin typeface="Franklin Gothic Book (Corps)"/>
                <a:cs typeface="Times New Roman" panose="02020603050405020304" pitchFamily="18" charset="0"/>
              </a:rPr>
              <a:t>youth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 living double </a:t>
            </a:r>
            <a:r>
              <a:rPr lang="fr-FR" dirty="0" err="1" smtClean="0">
                <a:latin typeface="Franklin Gothic Book (Corps)"/>
                <a:cs typeface="Times New Roman" panose="02020603050405020304" pitchFamily="18" charset="0"/>
              </a:rPr>
              <a:t>identity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 smtClean="0">
                <a:latin typeface="Franklin Gothic Book (Corps)"/>
                <a:cs typeface="Times New Roman" panose="02020603050405020304" pitchFamily="18" charset="0"/>
              </a:rPr>
              <a:t>with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 double speech </a:t>
            </a:r>
            <a:r>
              <a:rPr lang="fr-FR" dirty="0" err="1" smtClean="0">
                <a:latin typeface="Franklin Gothic Book (Corps)"/>
                <a:cs typeface="Times New Roman" panose="02020603050405020304" pitchFamily="18" charset="0"/>
              </a:rPr>
              <a:t>between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 the content of </a:t>
            </a:r>
            <a:r>
              <a:rPr lang="fr-FR" dirty="0" err="1" smtClean="0">
                <a:latin typeface="Franklin Gothic Book (Corps)"/>
                <a:cs typeface="Times New Roman" panose="02020603050405020304" pitchFamily="18" charset="0"/>
              </a:rPr>
              <a:t>formal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 and non-</a:t>
            </a:r>
            <a:r>
              <a:rPr lang="fr-FR" dirty="0" err="1" smtClean="0">
                <a:latin typeface="Franklin Gothic Book (Corps)"/>
                <a:cs typeface="Times New Roman" panose="02020603050405020304" pitchFamily="18" charset="0"/>
              </a:rPr>
              <a:t>formal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 smtClean="0">
                <a:latin typeface="Franklin Gothic Book (Corps)"/>
                <a:cs typeface="Times New Roman" panose="02020603050405020304" pitchFamily="18" charset="0"/>
              </a:rPr>
              <a:t>education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 and the </a:t>
            </a:r>
            <a:r>
              <a:rPr lang="fr-FR" dirty="0" err="1" smtClean="0">
                <a:latin typeface="Franklin Gothic Book (Corps)"/>
                <a:cs typeface="Times New Roman" panose="02020603050405020304" pitchFamily="18" charset="0"/>
              </a:rPr>
              <a:t>informal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 one </a:t>
            </a:r>
            <a:r>
              <a:rPr lang="fr-FR" dirty="0" err="1" smtClean="0">
                <a:latin typeface="Franklin Gothic Book (Corps)"/>
                <a:cs typeface="Times New Roman" panose="02020603050405020304" pitchFamily="18" charset="0"/>
              </a:rPr>
              <a:t>which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 smtClean="0">
                <a:latin typeface="Franklin Gothic Book (Corps)"/>
                <a:cs typeface="Times New Roman" panose="02020603050405020304" pitchFamily="18" charset="0"/>
              </a:rPr>
              <a:t>is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 smtClean="0">
                <a:latin typeface="Franklin Gothic Book (Corps)"/>
                <a:cs typeface="Times New Roman" panose="02020603050405020304" pitchFamily="18" charset="0"/>
              </a:rPr>
              <a:t>uncontrolled</a:t>
            </a: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 </a:t>
            </a:r>
            <a:endParaRPr lang="fr-FR" dirty="0"/>
          </a:p>
        </p:txBody>
      </p:sp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xmlns="" val="3103930875"/>
              </p:ext>
            </p:extLst>
          </p:nvPr>
        </p:nvGraphicFramePr>
        <p:xfrm>
          <a:off x="1403648" y="4365103"/>
          <a:ext cx="1800200" cy="120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21955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91680" y="1484784"/>
            <a:ext cx="581439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dirty="0" smtClean="0">
                <a:latin typeface="Franklin Gothic Book (Corps)"/>
                <a:cs typeface="Times New Roman" panose="02020603050405020304" pitchFamily="18" charset="0"/>
              </a:rPr>
              <a:t>The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tunisian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experience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after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the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revolution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 of 2011 :</a:t>
            </a:r>
          </a:p>
          <a:p>
            <a:pPr marL="619125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Freedom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of culture.</a:t>
            </a:r>
          </a:p>
          <a:p>
            <a:pPr marL="619125" lvl="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Freedom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of conscience and </a:t>
            </a:r>
            <a:r>
              <a:rPr lang="fr-FR" dirty="0" err="1">
                <a:latin typeface="Franklin Gothic Book (Corps)"/>
                <a:cs typeface="Times New Roman" panose="02020603050405020304" pitchFamily="18" charset="0"/>
              </a:rPr>
              <a:t>belief</a:t>
            </a:r>
            <a:r>
              <a:rPr lang="fr-FR" dirty="0">
                <a:latin typeface="Franklin Gothic Book (Corps)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xmlns="" val="4256764265"/>
              </p:ext>
            </p:extLst>
          </p:nvPr>
        </p:nvGraphicFramePr>
        <p:xfrm>
          <a:off x="1907704" y="2924944"/>
          <a:ext cx="576064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505889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1617425"/>
            <a:ext cx="64807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fr-FR" dirty="0" smtClean="0"/>
              <a:t>The </a:t>
            </a:r>
            <a:r>
              <a:rPr lang="fr-FR" dirty="0" err="1"/>
              <a:t>awareness</a:t>
            </a:r>
            <a:r>
              <a:rPr lang="fr-FR" dirty="0"/>
              <a:t> of successive </a:t>
            </a:r>
            <a:r>
              <a:rPr lang="fr-FR" dirty="0" err="1"/>
              <a:t>governments</a:t>
            </a:r>
            <a:r>
              <a:rPr lang="fr-FR" dirty="0"/>
              <a:t> of the </a:t>
            </a:r>
            <a:r>
              <a:rPr lang="fr-FR" dirty="0" err="1"/>
              <a:t>need</a:t>
            </a:r>
            <a:r>
              <a:rPr lang="fr-FR" dirty="0"/>
              <a:t> to care for cultural </a:t>
            </a:r>
            <a:r>
              <a:rPr lang="fr-FR" dirty="0" err="1"/>
              <a:t>diversity</a:t>
            </a:r>
            <a:r>
              <a:rPr lang="fr-FR" dirty="0"/>
              <a:t> and </a:t>
            </a:r>
            <a:r>
              <a:rPr lang="fr-FR" dirty="0" err="1" smtClean="0"/>
              <a:t>minorities</a:t>
            </a:r>
            <a:r>
              <a:rPr lang="fr-FR" dirty="0" smtClean="0"/>
              <a:t>: </a:t>
            </a:r>
            <a:endParaRPr lang="fr-FR" dirty="0"/>
          </a:p>
          <a:p>
            <a:pPr marL="895350" lvl="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dirty="0" err="1"/>
              <a:t>Act</a:t>
            </a:r>
            <a:r>
              <a:rPr lang="fr-FR" dirty="0"/>
              <a:t> </a:t>
            </a:r>
            <a:r>
              <a:rPr lang="fr-FR" dirty="0" err="1"/>
              <a:t>against</a:t>
            </a:r>
            <a:r>
              <a:rPr lang="fr-FR" dirty="0"/>
              <a:t> </a:t>
            </a:r>
            <a:r>
              <a:rPr lang="fr-FR" dirty="0" err="1"/>
              <a:t>racism</a:t>
            </a:r>
            <a:r>
              <a:rPr lang="fr-FR" dirty="0"/>
              <a:t>.</a:t>
            </a:r>
          </a:p>
          <a:p>
            <a:pPr marL="895350" lvl="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dirty="0" err="1" smtClean="0"/>
              <a:t>Preserve</a:t>
            </a:r>
            <a:r>
              <a:rPr lang="fr-FR" dirty="0" smtClean="0"/>
              <a:t> </a:t>
            </a:r>
            <a:r>
              <a:rPr lang="fr-FR" dirty="0" err="1" smtClean="0"/>
              <a:t>Minority</a:t>
            </a:r>
            <a:r>
              <a:rPr lang="fr-FR" dirty="0" smtClean="0"/>
              <a:t> </a:t>
            </a:r>
            <a:r>
              <a:rPr lang="fr-FR" dirty="0" err="1" smtClean="0"/>
              <a:t>language</a:t>
            </a:r>
            <a:r>
              <a:rPr lang="fr-FR" dirty="0" smtClean="0"/>
              <a:t> and </a:t>
            </a:r>
            <a:r>
              <a:rPr lang="fr-FR" dirty="0" err="1" smtClean="0"/>
              <a:t>develop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through</a:t>
            </a:r>
            <a:r>
              <a:rPr lang="fr-FR" dirty="0" smtClean="0"/>
              <a:t> an </a:t>
            </a:r>
            <a:r>
              <a:rPr lang="fr-FR" dirty="0" err="1" smtClean="0"/>
              <a:t>acadamic</a:t>
            </a:r>
            <a:r>
              <a:rPr lang="fr-FR" dirty="0" smtClean="0"/>
              <a:t> institution for </a:t>
            </a:r>
            <a:r>
              <a:rPr lang="fr-FR" dirty="0" err="1" smtClean="0"/>
              <a:t>research</a:t>
            </a:r>
            <a:r>
              <a:rPr lang="fr-FR" dirty="0" smtClean="0"/>
              <a:t> and </a:t>
            </a:r>
            <a:r>
              <a:rPr lang="fr-FR" dirty="0" err="1" smtClean="0"/>
              <a:t>studies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participation of </a:t>
            </a:r>
            <a:r>
              <a:rPr lang="fr-FR" dirty="0" err="1" smtClean="0"/>
              <a:t>minority</a:t>
            </a:r>
            <a:r>
              <a:rPr lang="fr-FR" dirty="0" smtClean="0"/>
              <a:t> </a:t>
            </a:r>
            <a:r>
              <a:rPr lang="fr-FR" dirty="0" err="1" smtClean="0"/>
              <a:t>themselves</a:t>
            </a:r>
            <a:r>
              <a:rPr lang="fr-FR" dirty="0" smtClean="0"/>
              <a:t> </a:t>
            </a:r>
          </a:p>
          <a:p>
            <a:pPr marL="895350" lvl="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dirty="0" err="1" smtClean="0"/>
              <a:t>Teaching</a:t>
            </a:r>
            <a:r>
              <a:rPr lang="fr-FR" dirty="0" smtClean="0"/>
              <a:t> </a:t>
            </a:r>
            <a:r>
              <a:rPr lang="fr-FR" dirty="0" err="1" smtClean="0"/>
              <a:t>minority</a:t>
            </a:r>
            <a:r>
              <a:rPr lang="fr-FR" dirty="0" smtClean="0"/>
              <a:t> </a:t>
            </a:r>
            <a:r>
              <a:rPr lang="fr-FR" dirty="0" err="1" smtClean="0"/>
              <a:t>language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universities</a:t>
            </a:r>
            <a:r>
              <a:rPr lang="fr-FR" dirty="0" smtClean="0"/>
              <a:t> and </a:t>
            </a:r>
            <a:r>
              <a:rPr lang="fr-FR" dirty="0" err="1" smtClean="0"/>
              <a:t>creating</a:t>
            </a:r>
            <a:r>
              <a:rPr lang="fr-FR" dirty="0" smtClean="0"/>
              <a:t> a </a:t>
            </a:r>
            <a:r>
              <a:rPr lang="fr-FR" dirty="0" err="1" smtClean="0"/>
              <a:t>bilingual</a:t>
            </a:r>
            <a:r>
              <a:rPr lang="fr-FR" dirty="0" smtClean="0"/>
              <a:t> </a:t>
            </a:r>
            <a:r>
              <a:rPr lang="fr-FR" dirty="0" err="1" smtClean="0"/>
              <a:t>schools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072206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xmlns="" val="2084221438"/>
              </p:ext>
            </p:extLst>
          </p:nvPr>
        </p:nvGraphicFramePr>
        <p:xfrm>
          <a:off x="1619672" y="1268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028993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35000"/>
    </mc:Choice>
    <mc:Fallback>
      <p:transition advClick="0" advTm="35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naise">
  <a:themeElements>
    <a:clrScheme name="Punais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naise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nais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66</TotalTime>
  <Words>201</Words>
  <Application>Microsoft Office PowerPoint</Application>
  <PresentationFormat>Affichage à l'écran (4:3)</PresentationFormat>
  <Paragraphs>23</Paragraphs>
  <Slides>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Punaise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youssefmchich</dc:creator>
  <cp:lastModifiedBy>Abouda</cp:lastModifiedBy>
  <cp:revision>14</cp:revision>
  <dcterms:created xsi:type="dcterms:W3CDTF">2017-11-24T14:05:29Z</dcterms:created>
  <dcterms:modified xsi:type="dcterms:W3CDTF">2019-10-29T06:30:44Z</dcterms:modified>
</cp:coreProperties>
</file>