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1320" y="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" name="Google Shape;129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" name="Google Shape;134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" name="Google Shape;9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" name="Google Shape;11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Google Shape;119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124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o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texto vertical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body" idx="1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vertical y texto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>
            <a:spLocks noGrp="1"/>
          </p:cNvSpPr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de título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objetos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abezado de sección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os objetos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ció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ólo el título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ido con título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A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n con título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A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AR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3" descr="310298875_468811705275157_1636409309208651365_n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46572" y="0"/>
            <a:ext cx="6850856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22" descr="WhatsApp Image 2022-10-11 at 12.48.51.jpe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43000" y="0"/>
            <a:ext cx="6858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" name="Google Shape;136;p23" descr="image001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2285992"/>
            <a:ext cx="9163815" cy="22860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Google Shape;89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80970" y="285729"/>
            <a:ext cx="8334433" cy="62508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94;p15" descr="12ba80125263861.611545cb66957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382088"/>
            <a:ext cx="9144000" cy="60938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Google Shape;99;p16" descr="E5Uc24jXoAUDu6t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144070"/>
            <a:ext cx="9144000" cy="45698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Google Shape;104;p17" descr="242274110_10159445740513498_22224195285936785_n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430" y="1143594"/>
            <a:ext cx="4500570" cy="45005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7" descr="242299522_10159445740433498_4647117304685687331_n.jpg"/>
          <p:cNvPicPr preferRelativeResize="0"/>
          <p:nvPr/>
        </p:nvPicPr>
        <p:blipFill rotWithShape="1">
          <a:blip r:embed="rId4">
            <a:alphaModFix/>
          </a:blip>
          <a:srcRect t="11108" b="19068"/>
          <a:stretch/>
        </p:blipFill>
        <p:spPr>
          <a:xfrm>
            <a:off x="4572000" y="1785926"/>
            <a:ext cx="4501790" cy="31432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Google Shape;110;p18" descr="20211106-Encuentro-Nacional-Comunidad-Afroargentina-8-INADI-1024x683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379511"/>
            <a:ext cx="9144000" cy="60989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Google Shape;115;p19" descr="ce8ebf25bef7d2a2173770d3c6057209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357190"/>
            <a:ext cx="4547760" cy="642939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Google Shape;116;p19" descr="whatsapp_image_2021-11-02_at_20.13.35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500562" y="300094"/>
            <a:ext cx="4500561" cy="64150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Google Shape;121;p20" descr="240998763_10159405163928498_6478724301412288052_n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43000" y="0"/>
            <a:ext cx="6858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Google Shape;126;p21" descr="299575707_435443738611954_684538907824784646_n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43000" y="0"/>
            <a:ext cx="6858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Tema de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Sean Waller</dc:creator>
  <cp:lastModifiedBy>Sean Waller</cp:lastModifiedBy>
  <cp:revision>1</cp:revision>
  <dcterms:modified xsi:type="dcterms:W3CDTF">2022-10-11T16:57:07Z</dcterms:modified>
</cp:coreProperties>
</file>